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9" r:id="rId5"/>
    <p:sldMasterId id="2147484562" r:id="rId6"/>
    <p:sldMasterId id="2147484593" r:id="rId7"/>
    <p:sldMasterId id="2147484626" r:id="rId8"/>
    <p:sldMasterId id="2147484653" r:id="rId9"/>
  </p:sldMasterIdLst>
  <p:notesMasterIdLst>
    <p:notesMasterId r:id="rId51"/>
  </p:notesMasterIdLst>
  <p:handoutMasterIdLst>
    <p:handoutMasterId r:id="rId52"/>
  </p:handoutMasterIdLst>
  <p:sldIdLst>
    <p:sldId id="1652" r:id="rId10"/>
    <p:sldId id="256" r:id="rId11"/>
    <p:sldId id="1775" r:id="rId12"/>
    <p:sldId id="4267" r:id="rId13"/>
    <p:sldId id="1797" r:id="rId14"/>
    <p:sldId id="3956" r:id="rId15"/>
    <p:sldId id="8831" r:id="rId16"/>
    <p:sldId id="2076136101" r:id="rId17"/>
    <p:sldId id="2076136102" r:id="rId18"/>
    <p:sldId id="2076136103" r:id="rId19"/>
    <p:sldId id="2076136104" r:id="rId20"/>
    <p:sldId id="2076136105" r:id="rId21"/>
    <p:sldId id="2076136106" r:id="rId22"/>
    <p:sldId id="2076136108" r:id="rId23"/>
    <p:sldId id="2076136109" r:id="rId24"/>
    <p:sldId id="2076136112" r:id="rId25"/>
    <p:sldId id="2076136113" r:id="rId26"/>
    <p:sldId id="2076136114" r:id="rId27"/>
    <p:sldId id="2076136115" r:id="rId28"/>
    <p:sldId id="2076136116" r:id="rId29"/>
    <p:sldId id="2076136117" r:id="rId30"/>
    <p:sldId id="2076136118" r:id="rId31"/>
    <p:sldId id="2076136126" r:id="rId32"/>
    <p:sldId id="2076136134" r:id="rId33"/>
    <p:sldId id="2076136125" r:id="rId34"/>
    <p:sldId id="2076136120" r:id="rId35"/>
    <p:sldId id="2076136107" r:id="rId36"/>
    <p:sldId id="2076136119" r:id="rId37"/>
    <p:sldId id="2076136122" r:id="rId38"/>
    <p:sldId id="2076136123" r:id="rId39"/>
    <p:sldId id="2076136124" r:id="rId40"/>
    <p:sldId id="2076136130" r:id="rId41"/>
    <p:sldId id="2076136135" r:id="rId42"/>
    <p:sldId id="2076136131" r:id="rId43"/>
    <p:sldId id="2076136136" r:id="rId44"/>
    <p:sldId id="2076136132" r:id="rId45"/>
    <p:sldId id="2076136121" r:id="rId46"/>
    <p:sldId id="2076136133" r:id="rId47"/>
    <p:sldId id="2076136137" r:id="rId48"/>
    <p:sldId id="8836" r:id="rId49"/>
    <p:sldId id="259" r:id="rId5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1ABF077-4100-4237-9B22-7C91FADFD504}">
          <p14:sldIdLst>
            <p14:sldId id="1652"/>
            <p14:sldId id="256"/>
            <p14:sldId id="1775"/>
            <p14:sldId id="4267"/>
            <p14:sldId id="1797"/>
            <p14:sldId id="3956"/>
          </p14:sldIdLst>
        </p14:section>
        <p14:section name="Assessment" id="{BE4B096A-EDB4-429E-BC07-F437166CEF76}">
          <p14:sldIdLst>
            <p14:sldId id="8831"/>
            <p14:sldId id="2076136101"/>
            <p14:sldId id="2076136102"/>
            <p14:sldId id="2076136103"/>
            <p14:sldId id="2076136104"/>
            <p14:sldId id="2076136105"/>
            <p14:sldId id="2076136106"/>
            <p14:sldId id="2076136108"/>
          </p14:sldIdLst>
        </p14:section>
        <p14:section name="Strategy" id="{F0D6C7BA-BB79-4418-9C3F-0EA9C93A6EE5}">
          <p14:sldIdLst>
            <p14:sldId id="2076136109"/>
            <p14:sldId id="2076136112"/>
            <p14:sldId id="2076136113"/>
            <p14:sldId id="2076136114"/>
            <p14:sldId id="2076136115"/>
            <p14:sldId id="2076136116"/>
            <p14:sldId id="2076136117"/>
            <p14:sldId id="2076136118"/>
            <p14:sldId id="2076136126"/>
            <p14:sldId id="2076136134"/>
            <p14:sldId id="2076136125"/>
          </p14:sldIdLst>
        </p14:section>
        <p14:section name="Execution" id="{2E5167FA-884C-4BB8-A6FF-C6B612613DC8}">
          <p14:sldIdLst>
            <p14:sldId id="2076136120"/>
            <p14:sldId id="2076136107"/>
            <p14:sldId id="2076136119"/>
            <p14:sldId id="2076136122"/>
            <p14:sldId id="2076136123"/>
            <p14:sldId id="2076136124"/>
            <p14:sldId id="2076136130"/>
            <p14:sldId id="2076136135"/>
            <p14:sldId id="2076136131"/>
            <p14:sldId id="2076136136"/>
            <p14:sldId id="2076136132"/>
          </p14:sldIdLst>
        </p14:section>
        <p14:section name="Support" id="{1FB632D5-8F37-4C8C-8FCF-D349E9DFE036}">
          <p14:sldIdLst>
            <p14:sldId id="2076136121"/>
            <p14:sldId id="2076136133"/>
            <p14:sldId id="2076136137"/>
            <p14:sldId id="8836"/>
          </p14:sldIdLst>
        </p14:section>
        <p14:section name="Closing" id="{81872E3E-896C-4431-9EE0-E59710F888BB}">
          <p14:sldIdLst>
            <p14:sldId id="2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oe Porter" initials="JP" lastIdx="1" clrIdx="7">
    <p:extLst>
      <p:ext uri="{19B8F6BF-5375-455C-9EA6-DF929625EA0E}">
        <p15:presenceInfo xmlns:p15="http://schemas.microsoft.com/office/powerpoint/2012/main" userId="S003BFFD801BFD96@LIVE.COM" providerId="AD"/>
      </p:ext>
    </p:extLst>
  </p:cmAuthor>
  <p:cmAuthor id="1" name="Mary Feil-Jacobs" initials="MFJ" lastIdx="43" clrIdx="1"/>
  <p:cmAuthor id="2" name="Monica Lueder" initials="ML" lastIdx="22" clrIdx="2"/>
  <p:cmAuthor id="3" name="Mary Feil-Jacobs" initials="MF" lastIdx="22" clrIdx="3"/>
  <p:cmAuthor id="4" name="Kady Dundas" initials="KD" lastIdx="8" clrIdx="4">
    <p:extLst>
      <p:ext uri="{19B8F6BF-5375-455C-9EA6-DF929625EA0E}">
        <p15:presenceInfo xmlns:p15="http://schemas.microsoft.com/office/powerpoint/2012/main" userId="S-1-5-21-2127521184-1604012920-1887927527-5569867" providerId="AD"/>
      </p:ext>
    </p:extLst>
  </p:cmAuthor>
  <p:cmAuthor id="5" name="Johanna Sanchez" initials="JS" lastIdx="2" clrIdx="5">
    <p:extLst>
      <p:ext uri="{19B8F6BF-5375-455C-9EA6-DF929625EA0E}">
        <p15:presenceInfo xmlns:p15="http://schemas.microsoft.com/office/powerpoint/2012/main" userId="Johanna Sanchez" providerId="None"/>
      </p:ext>
    </p:extLst>
  </p:cmAuthor>
  <p:cmAuthor id="6" name="Mark Hurwitz (Allyis Inc)" initials="MH(I" lastIdx="5" clrIdx="6">
    <p:extLst>
      <p:ext uri="{19B8F6BF-5375-455C-9EA6-DF929625EA0E}">
        <p15:presenceInfo xmlns:p15="http://schemas.microsoft.com/office/powerpoint/2012/main" userId="S-1-5-21-2127521184-1604012920-1887927527-25140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5001"/>
    <a:srgbClr val="F9F6A6"/>
    <a:srgbClr val="E9B547"/>
    <a:srgbClr val="0B121F"/>
    <a:srgbClr val="D45124"/>
    <a:srgbClr val="D1B2E8"/>
    <a:srgbClr val="D488C0"/>
    <a:srgbClr val="A03A85"/>
    <a:srgbClr val="5B214C"/>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F2755-9CDB-4119-81AF-637B0A835461}" v="1062" dt="2019-11-20T07:51:27.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94636" autoAdjust="0"/>
  </p:normalViewPr>
  <p:slideViewPr>
    <p:cSldViewPr snapToGrid="0">
      <p:cViewPr varScale="1">
        <p:scale>
          <a:sx n="152" d="100"/>
          <a:sy n="152" d="100"/>
        </p:scale>
        <p:origin x="108" y="16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Hollinshead" userId="S::mikeholl@microsoft.com::83e9fe77-7c2a-4ccf-87c9-fa244dd2e7b2" providerId="AD" clId="Web-{F45B072D-38F0-56DB-6D58-F8551AFD2EE0}"/>
    <pc:docChg chg="modSld">
      <pc:chgData name="Mike Hollinshead" userId="S::mikeholl@microsoft.com::83e9fe77-7c2a-4ccf-87c9-fa244dd2e7b2" providerId="AD" clId="Web-{F45B072D-38F0-56DB-6D58-F8551AFD2EE0}" dt="2019-11-05T21:12:32.431" v="1" actId="20577"/>
      <pc:docMkLst>
        <pc:docMk/>
      </pc:docMkLst>
      <pc:sldChg chg="modSp">
        <pc:chgData name="Mike Hollinshead" userId="S::mikeholl@microsoft.com::83e9fe77-7c2a-4ccf-87c9-fa244dd2e7b2" providerId="AD" clId="Web-{F45B072D-38F0-56DB-6D58-F8551AFD2EE0}" dt="2019-11-05T21:12:32.431" v="1" actId="20577"/>
        <pc:sldMkLst>
          <pc:docMk/>
          <pc:sldMk cId="943391568" sldId="1654"/>
        </pc:sldMkLst>
        <pc:spChg chg="mod">
          <ac:chgData name="Mike Hollinshead" userId="S::mikeholl@microsoft.com::83e9fe77-7c2a-4ccf-87c9-fa244dd2e7b2" providerId="AD" clId="Web-{F45B072D-38F0-56DB-6D58-F8551AFD2EE0}" dt="2019-11-05T21:12:32.431" v="1" actId="20577"/>
          <ac:spMkLst>
            <pc:docMk/>
            <pc:sldMk cId="943391568" sldId="1654"/>
            <ac:spMk id="34" creationId="{EA2A8EA6-23FF-4397-AC74-3E5DC4CF8849}"/>
          </ac:spMkLst>
        </pc:spChg>
      </pc:sldChg>
    </pc:docChg>
  </pc:docChgLst>
  <pc:docChgLst>
    <pc:chgData name="Bert Jansen" userId="60478ee6-b91e-4777-b5ab-ff75f809c97c" providerId="ADAL" clId="{CE4F2755-9CDB-4119-81AF-637B0A835461}"/>
    <pc:docChg chg="undo custSel addSld delSld modSld sldOrd addSection delSection modSection">
      <pc:chgData name="Bert Jansen" userId="60478ee6-b91e-4777-b5ab-ff75f809c97c" providerId="ADAL" clId="{CE4F2755-9CDB-4119-81AF-637B0A835461}" dt="2019-11-20T07:51:27.390" v="35578"/>
      <pc:docMkLst>
        <pc:docMk/>
      </pc:docMkLst>
      <pc:sldChg chg="modSp add mod modTransition">
        <pc:chgData name="Bert Jansen" userId="60478ee6-b91e-4777-b5ab-ff75f809c97c" providerId="ADAL" clId="{CE4F2755-9CDB-4119-81AF-637B0A835461}" dt="2019-11-19T15:16:11.238" v="35492"/>
        <pc:sldMkLst>
          <pc:docMk/>
          <pc:sldMk cId="1838500918" sldId="256"/>
        </pc:sldMkLst>
        <pc:spChg chg="mod">
          <ac:chgData name="Bert Jansen" userId="60478ee6-b91e-4777-b5ab-ff75f809c97c" providerId="ADAL" clId="{CE4F2755-9CDB-4119-81AF-637B0A835461}" dt="2019-11-06T22:41:13.280" v="2067" actId="20577"/>
          <ac:spMkLst>
            <pc:docMk/>
            <pc:sldMk cId="1838500918" sldId="256"/>
            <ac:spMk id="6" creationId="{045C5F9D-ECF1-42AC-81D4-5EF39A36A006}"/>
          </ac:spMkLst>
        </pc:spChg>
        <pc:spChg chg="mod">
          <ac:chgData name="Bert Jansen" userId="60478ee6-b91e-4777-b5ab-ff75f809c97c" providerId="ADAL" clId="{CE4F2755-9CDB-4119-81AF-637B0A835461}" dt="2019-11-06T22:42:26.897" v="2126" actId="20577"/>
          <ac:spMkLst>
            <pc:docMk/>
            <pc:sldMk cId="1838500918" sldId="256"/>
            <ac:spMk id="7" creationId="{1151A85B-0A6E-4569-B00F-DCBDFE6FDACC}"/>
          </ac:spMkLst>
        </pc:spChg>
      </pc:sldChg>
      <pc:sldChg chg="delSp add mod modTransition setBg">
        <pc:chgData name="Bert Jansen" userId="60478ee6-b91e-4777-b5ab-ff75f809c97c" providerId="ADAL" clId="{CE4F2755-9CDB-4119-81AF-637B0A835461}" dt="2019-11-19T15:16:11.238" v="35492"/>
        <pc:sldMkLst>
          <pc:docMk/>
          <pc:sldMk cId="19462112" sldId="259"/>
        </pc:sldMkLst>
        <pc:spChg chg="del">
          <ac:chgData name="Bert Jansen" userId="60478ee6-b91e-4777-b5ab-ff75f809c97c" providerId="ADAL" clId="{CE4F2755-9CDB-4119-81AF-637B0A835461}" dt="2019-11-06T22:45:06.636" v="2138" actId="478"/>
          <ac:spMkLst>
            <pc:docMk/>
            <pc:sldMk cId="19462112" sldId="259"/>
            <ac:spMk id="8" creationId="{B87D8DA0-06E6-49D6-ABF8-09FD75208162}"/>
          </ac:spMkLst>
        </pc:spChg>
        <pc:spChg chg="del">
          <ac:chgData name="Bert Jansen" userId="60478ee6-b91e-4777-b5ab-ff75f809c97c" providerId="ADAL" clId="{CE4F2755-9CDB-4119-81AF-637B0A835461}" dt="2019-11-06T22:45:02.486" v="2137" actId="478"/>
          <ac:spMkLst>
            <pc:docMk/>
            <pc:sldMk cId="19462112" sldId="259"/>
            <ac:spMk id="9" creationId="{E11CFD8B-1E84-46EB-A0BB-8FEEAB65C0C1}"/>
          </ac:spMkLst>
        </pc:spChg>
        <pc:picChg chg="del">
          <ac:chgData name="Bert Jansen" userId="60478ee6-b91e-4777-b5ab-ff75f809c97c" providerId="ADAL" clId="{CE4F2755-9CDB-4119-81AF-637B0A835461}" dt="2019-11-06T22:44:59.425" v="2136" actId="478"/>
          <ac:picMkLst>
            <pc:docMk/>
            <pc:sldMk cId="19462112" sldId="259"/>
            <ac:picMk id="12" creationId="{77817615-B2D4-41EB-B240-009CD80CD790}"/>
          </ac:picMkLst>
        </pc:picChg>
      </pc:sldChg>
      <pc:sldChg chg="del mod modShow">
        <pc:chgData name="Bert Jansen" userId="60478ee6-b91e-4777-b5ab-ff75f809c97c" providerId="ADAL" clId="{CE4F2755-9CDB-4119-81AF-637B0A835461}" dt="2019-11-09T16:46:03.672" v="17463" actId="47"/>
        <pc:sldMkLst>
          <pc:docMk/>
          <pc:sldMk cId="2759657636" sldId="1638"/>
        </pc:sldMkLst>
      </pc:sldChg>
      <pc:sldChg chg="del mod modShow">
        <pc:chgData name="Bert Jansen" userId="60478ee6-b91e-4777-b5ab-ff75f809c97c" providerId="ADAL" clId="{CE4F2755-9CDB-4119-81AF-637B0A835461}" dt="2019-11-09T16:46:03.672" v="17463" actId="47"/>
        <pc:sldMkLst>
          <pc:docMk/>
          <pc:sldMk cId="2671766327" sldId="1647"/>
        </pc:sldMkLst>
      </pc:sldChg>
      <pc:sldChg chg="ord modTransition">
        <pc:chgData name="Bert Jansen" userId="60478ee6-b91e-4777-b5ab-ff75f809c97c" providerId="ADAL" clId="{CE4F2755-9CDB-4119-81AF-637B0A835461}" dt="2019-11-19T15:16:11.238" v="35492"/>
        <pc:sldMkLst>
          <pc:docMk/>
          <pc:sldMk cId="1121904170" sldId="1652"/>
        </pc:sldMkLst>
      </pc:sldChg>
      <pc:sldChg chg="del mod modShow">
        <pc:chgData name="Bert Jansen" userId="60478ee6-b91e-4777-b5ab-ff75f809c97c" providerId="ADAL" clId="{CE4F2755-9CDB-4119-81AF-637B0A835461}" dt="2019-11-09T16:46:03.672" v="17463" actId="47"/>
        <pc:sldMkLst>
          <pc:docMk/>
          <pc:sldMk cId="943391568" sldId="1654"/>
        </pc:sldMkLst>
      </pc:sldChg>
      <pc:sldChg chg="del mod modShow">
        <pc:chgData name="Bert Jansen" userId="60478ee6-b91e-4777-b5ab-ff75f809c97c" providerId="ADAL" clId="{CE4F2755-9CDB-4119-81AF-637B0A835461}" dt="2019-11-09T16:46:03.672" v="17463" actId="47"/>
        <pc:sldMkLst>
          <pc:docMk/>
          <pc:sldMk cId="2827986892" sldId="1661"/>
        </pc:sldMkLst>
      </pc:sldChg>
      <pc:sldChg chg="add modTransition">
        <pc:chgData name="Bert Jansen" userId="60478ee6-b91e-4777-b5ab-ff75f809c97c" providerId="ADAL" clId="{CE4F2755-9CDB-4119-81AF-637B0A835461}" dt="2019-11-19T15:16:11.238" v="35492"/>
        <pc:sldMkLst>
          <pc:docMk/>
          <pc:sldMk cId="2152251819" sldId="1775"/>
        </pc:sldMkLst>
      </pc:sldChg>
      <pc:sldChg chg="add del mod modShow">
        <pc:chgData name="Bert Jansen" userId="60478ee6-b91e-4777-b5ab-ff75f809c97c" providerId="ADAL" clId="{CE4F2755-9CDB-4119-81AF-637B0A835461}" dt="2019-11-19T14:04:39.889" v="34825" actId="2696"/>
        <pc:sldMkLst>
          <pc:docMk/>
          <pc:sldMk cId="3840920795" sldId="1775"/>
        </pc:sldMkLst>
      </pc:sldChg>
      <pc:sldChg chg="delSp add mod modTransition">
        <pc:chgData name="Bert Jansen" userId="60478ee6-b91e-4777-b5ab-ff75f809c97c" providerId="ADAL" clId="{CE4F2755-9CDB-4119-81AF-637B0A835461}" dt="2019-11-19T15:16:11.238" v="35492"/>
        <pc:sldMkLst>
          <pc:docMk/>
          <pc:sldMk cId="2161078092" sldId="1797"/>
        </pc:sldMkLst>
        <pc:grpChg chg="del">
          <ac:chgData name="Bert Jansen" userId="60478ee6-b91e-4777-b5ab-ff75f809c97c" providerId="ADAL" clId="{CE4F2755-9CDB-4119-81AF-637B0A835461}" dt="2019-11-19T14:04:52.311" v="34828" actId="478"/>
          <ac:grpSpMkLst>
            <pc:docMk/>
            <pc:sldMk cId="2161078092" sldId="1797"/>
            <ac:grpSpMk id="82" creationId="{3E75BCC3-9616-40F7-8994-A5E75DBC3A18}"/>
          </ac:grpSpMkLst>
        </pc:grpChg>
      </pc:sldChg>
      <pc:sldChg chg="addSp add del mod modShow">
        <pc:chgData name="Bert Jansen" userId="60478ee6-b91e-4777-b5ab-ff75f809c97c" providerId="ADAL" clId="{CE4F2755-9CDB-4119-81AF-637B0A835461}" dt="2019-11-19T14:04:39.889" v="34825" actId="2696"/>
        <pc:sldMkLst>
          <pc:docMk/>
          <pc:sldMk cId="3929951717" sldId="1797"/>
        </pc:sldMkLst>
        <pc:grpChg chg="add">
          <ac:chgData name="Bert Jansen" userId="60478ee6-b91e-4777-b5ab-ff75f809c97c" providerId="ADAL" clId="{CE4F2755-9CDB-4119-81AF-637B0A835461}" dt="2019-11-19T14:04:04.745" v="34822"/>
          <ac:grpSpMkLst>
            <pc:docMk/>
            <pc:sldMk cId="3929951717" sldId="1797"/>
            <ac:grpSpMk id="82" creationId="{3E75BCC3-9616-40F7-8994-A5E75DBC3A18}"/>
          </ac:grpSpMkLst>
        </pc:grpChg>
      </pc:sldChg>
      <pc:sldChg chg="del mod modShow">
        <pc:chgData name="Bert Jansen" userId="60478ee6-b91e-4777-b5ab-ff75f809c97c" providerId="ADAL" clId="{CE4F2755-9CDB-4119-81AF-637B0A835461}" dt="2019-11-09T16:46:03.672" v="17463" actId="47"/>
        <pc:sldMkLst>
          <pc:docMk/>
          <pc:sldMk cId="1164299768" sldId="1882"/>
        </pc:sldMkLst>
      </pc:sldChg>
      <pc:sldChg chg="delSp add mod modTransition">
        <pc:chgData name="Bert Jansen" userId="60478ee6-b91e-4777-b5ab-ff75f809c97c" providerId="ADAL" clId="{CE4F2755-9CDB-4119-81AF-637B0A835461}" dt="2019-11-19T15:16:11.238" v="35492"/>
        <pc:sldMkLst>
          <pc:docMk/>
          <pc:sldMk cId="208052045" sldId="3956"/>
        </pc:sldMkLst>
        <pc:grpChg chg="del">
          <ac:chgData name="Bert Jansen" userId="60478ee6-b91e-4777-b5ab-ff75f809c97c" providerId="ADAL" clId="{CE4F2755-9CDB-4119-81AF-637B0A835461}" dt="2019-11-19T14:04:55.318" v="34829" actId="478"/>
          <ac:grpSpMkLst>
            <pc:docMk/>
            <pc:sldMk cId="208052045" sldId="3956"/>
            <ac:grpSpMk id="28" creationId="{CAA7C16E-1775-4597-9C47-27C22B34D6C0}"/>
          </ac:grpSpMkLst>
        </pc:grpChg>
      </pc:sldChg>
      <pc:sldChg chg="addSp add del mod modShow">
        <pc:chgData name="Bert Jansen" userId="60478ee6-b91e-4777-b5ab-ff75f809c97c" providerId="ADAL" clId="{CE4F2755-9CDB-4119-81AF-637B0A835461}" dt="2019-11-19T14:04:39.889" v="34825" actId="2696"/>
        <pc:sldMkLst>
          <pc:docMk/>
          <pc:sldMk cId="3418766282" sldId="3956"/>
        </pc:sldMkLst>
        <pc:grpChg chg="add">
          <ac:chgData name="Bert Jansen" userId="60478ee6-b91e-4777-b5ab-ff75f809c97c" providerId="ADAL" clId="{CE4F2755-9CDB-4119-81AF-637B0A835461}" dt="2019-11-19T14:04:02.022" v="34821"/>
          <ac:grpSpMkLst>
            <pc:docMk/>
            <pc:sldMk cId="3418766282" sldId="3956"/>
            <ac:grpSpMk id="28" creationId="{CAA7C16E-1775-4597-9C47-27C22B34D6C0}"/>
          </ac:grpSpMkLst>
        </pc:grpChg>
      </pc:sldChg>
      <pc:sldChg chg="delSp add mod modTransition">
        <pc:chgData name="Bert Jansen" userId="60478ee6-b91e-4777-b5ab-ff75f809c97c" providerId="ADAL" clId="{CE4F2755-9CDB-4119-81AF-637B0A835461}" dt="2019-11-19T15:16:11.238" v="35492"/>
        <pc:sldMkLst>
          <pc:docMk/>
          <pc:sldMk cId="1112070316" sldId="4267"/>
        </pc:sldMkLst>
        <pc:grpChg chg="del">
          <ac:chgData name="Bert Jansen" userId="60478ee6-b91e-4777-b5ab-ff75f809c97c" providerId="ADAL" clId="{CE4F2755-9CDB-4119-81AF-637B0A835461}" dt="2019-11-19T14:04:48.881" v="34827" actId="478"/>
          <ac:grpSpMkLst>
            <pc:docMk/>
            <pc:sldMk cId="1112070316" sldId="4267"/>
            <ac:grpSpMk id="10" creationId="{5ED262C0-41B8-449A-A973-DE33290BFF8C}"/>
          </ac:grpSpMkLst>
        </pc:grpChg>
      </pc:sldChg>
      <pc:sldChg chg="addSp add del mod modShow">
        <pc:chgData name="Bert Jansen" userId="60478ee6-b91e-4777-b5ab-ff75f809c97c" providerId="ADAL" clId="{CE4F2755-9CDB-4119-81AF-637B0A835461}" dt="2019-11-19T14:04:39.889" v="34825" actId="2696"/>
        <pc:sldMkLst>
          <pc:docMk/>
          <pc:sldMk cId="3025718857" sldId="4267"/>
        </pc:sldMkLst>
        <pc:grpChg chg="add">
          <ac:chgData name="Bert Jansen" userId="60478ee6-b91e-4777-b5ab-ff75f809c97c" providerId="ADAL" clId="{CE4F2755-9CDB-4119-81AF-637B0A835461}" dt="2019-11-19T14:04:08.668" v="34823"/>
          <ac:grpSpMkLst>
            <pc:docMk/>
            <pc:sldMk cId="3025718857" sldId="4267"/>
            <ac:grpSpMk id="10" creationId="{5ED262C0-41B8-449A-A973-DE33290BFF8C}"/>
          </ac:grpSpMkLst>
        </pc:grpChg>
      </pc:sldChg>
      <pc:sldChg chg="addSp delSp modSp add mod modTransition">
        <pc:chgData name="Bert Jansen" userId="60478ee6-b91e-4777-b5ab-ff75f809c97c" providerId="ADAL" clId="{CE4F2755-9CDB-4119-81AF-637B0A835461}" dt="2019-11-19T15:16:11.238" v="35492"/>
        <pc:sldMkLst>
          <pc:docMk/>
          <pc:sldMk cId="2997034902" sldId="8831"/>
        </pc:sldMkLst>
        <pc:spChg chg="mod">
          <ac:chgData name="Bert Jansen" userId="60478ee6-b91e-4777-b5ab-ff75f809c97c" providerId="ADAL" clId="{CE4F2755-9CDB-4119-81AF-637B0A835461}" dt="2019-11-06T22:47:47.686" v="2173" actId="14100"/>
          <ac:spMkLst>
            <pc:docMk/>
            <pc:sldMk cId="2997034902" sldId="8831"/>
            <ac:spMk id="4" creationId="{2DE23F0B-A4BD-4FF4-A24A-9B2C10645A98}"/>
          </ac:spMkLst>
        </pc:spChg>
        <pc:spChg chg="mod">
          <ac:chgData name="Bert Jansen" userId="60478ee6-b91e-4777-b5ab-ff75f809c97c" providerId="ADAL" clId="{CE4F2755-9CDB-4119-81AF-637B0A835461}" dt="2019-11-06T22:55:23.848" v="2184" actId="207"/>
          <ac:spMkLst>
            <pc:docMk/>
            <pc:sldMk cId="2997034902" sldId="8831"/>
            <ac:spMk id="33" creationId="{193BD8F4-4E72-4F0E-8A27-02890CA2ABBB}"/>
          </ac:spMkLst>
        </pc:spChg>
        <pc:spChg chg="mod">
          <ac:chgData name="Bert Jansen" userId="60478ee6-b91e-4777-b5ab-ff75f809c97c" providerId="ADAL" clId="{CE4F2755-9CDB-4119-81AF-637B0A835461}" dt="2019-11-06T22:55:23.848" v="2184" actId="207"/>
          <ac:spMkLst>
            <pc:docMk/>
            <pc:sldMk cId="2997034902" sldId="8831"/>
            <ac:spMk id="34" creationId="{8C08CF5A-89FB-4D0A-BD72-2F913A5621B9}"/>
          </ac:spMkLst>
        </pc:spChg>
        <pc:spChg chg="mod">
          <ac:chgData name="Bert Jansen" userId="60478ee6-b91e-4777-b5ab-ff75f809c97c" providerId="ADAL" clId="{CE4F2755-9CDB-4119-81AF-637B0A835461}" dt="2019-11-06T22:55:23.848" v="2184" actId="207"/>
          <ac:spMkLst>
            <pc:docMk/>
            <pc:sldMk cId="2997034902" sldId="8831"/>
            <ac:spMk id="35" creationId="{86C1FD66-01D8-4669-8D24-6D3F80415B14}"/>
          </ac:spMkLst>
        </pc:spChg>
        <pc:spChg chg="mod">
          <ac:chgData name="Bert Jansen" userId="60478ee6-b91e-4777-b5ab-ff75f809c97c" providerId="ADAL" clId="{CE4F2755-9CDB-4119-81AF-637B0A835461}" dt="2019-11-06T22:55:49.677" v="2185" actId="207"/>
          <ac:spMkLst>
            <pc:docMk/>
            <pc:sldMk cId="2997034902" sldId="8831"/>
            <ac:spMk id="40" creationId="{02EB5CA7-F05D-4B28-AED9-DD5E01C0048F}"/>
          </ac:spMkLst>
        </pc:spChg>
        <pc:spChg chg="mod">
          <ac:chgData name="Bert Jansen" userId="60478ee6-b91e-4777-b5ab-ff75f809c97c" providerId="ADAL" clId="{CE4F2755-9CDB-4119-81AF-637B0A835461}" dt="2019-11-06T22:55:49.677" v="2185" actId="207"/>
          <ac:spMkLst>
            <pc:docMk/>
            <pc:sldMk cId="2997034902" sldId="8831"/>
            <ac:spMk id="41" creationId="{9E604186-BF5B-42F0-B3B7-E29A6A97B485}"/>
          </ac:spMkLst>
        </pc:spChg>
        <pc:spChg chg="mod">
          <ac:chgData name="Bert Jansen" userId="60478ee6-b91e-4777-b5ab-ff75f809c97c" providerId="ADAL" clId="{CE4F2755-9CDB-4119-81AF-637B0A835461}" dt="2019-11-06T22:55:49.677" v="2185" actId="207"/>
          <ac:spMkLst>
            <pc:docMk/>
            <pc:sldMk cId="2997034902" sldId="8831"/>
            <ac:spMk id="42" creationId="{AAD37114-D8CE-4A70-897D-E23466FD07A0}"/>
          </ac:spMkLst>
        </pc:spChg>
        <pc:spChg chg="mod">
          <ac:chgData name="Bert Jansen" userId="60478ee6-b91e-4777-b5ab-ff75f809c97c" providerId="ADAL" clId="{CE4F2755-9CDB-4119-81AF-637B0A835461}" dt="2019-11-06T22:56:02.265" v="2186" actId="207"/>
          <ac:spMkLst>
            <pc:docMk/>
            <pc:sldMk cId="2997034902" sldId="8831"/>
            <ac:spMk id="44" creationId="{F5D8534B-8E5E-4C1F-97F9-51644D6EB77B}"/>
          </ac:spMkLst>
        </pc:spChg>
        <pc:spChg chg="mod">
          <ac:chgData name="Bert Jansen" userId="60478ee6-b91e-4777-b5ab-ff75f809c97c" providerId="ADAL" clId="{CE4F2755-9CDB-4119-81AF-637B0A835461}" dt="2019-11-06T22:56:02.265" v="2186" actId="207"/>
          <ac:spMkLst>
            <pc:docMk/>
            <pc:sldMk cId="2997034902" sldId="8831"/>
            <ac:spMk id="45" creationId="{12FBF38F-3520-4908-AD9D-4BE06D08E9F2}"/>
          </ac:spMkLst>
        </pc:spChg>
        <pc:grpChg chg="add del">
          <ac:chgData name="Bert Jansen" userId="60478ee6-b91e-4777-b5ab-ff75f809c97c" providerId="ADAL" clId="{CE4F2755-9CDB-4119-81AF-637B0A835461}" dt="2019-11-06T22:49:24.816" v="2176"/>
          <ac:grpSpMkLst>
            <pc:docMk/>
            <pc:sldMk cId="2997034902" sldId="8831"/>
            <ac:grpSpMk id="5" creationId="{DC2E9523-BAE1-41F6-BA00-DF3E9B5D1C52}"/>
          </ac:grpSpMkLst>
        </pc:grpChg>
        <pc:grpChg chg="add del">
          <ac:chgData name="Bert Jansen" userId="60478ee6-b91e-4777-b5ab-ff75f809c97c" providerId="ADAL" clId="{CE4F2755-9CDB-4119-81AF-637B0A835461}" dt="2019-11-06T22:49:24.816" v="2176"/>
          <ac:grpSpMkLst>
            <pc:docMk/>
            <pc:sldMk cId="2997034902" sldId="8831"/>
            <ac:grpSpMk id="9" creationId="{4F576E2D-2966-4D11-BC34-5110CCF73E73}"/>
          </ac:grpSpMkLst>
        </pc:grpChg>
        <pc:grpChg chg="add del">
          <ac:chgData name="Bert Jansen" userId="60478ee6-b91e-4777-b5ab-ff75f809c97c" providerId="ADAL" clId="{CE4F2755-9CDB-4119-81AF-637B0A835461}" dt="2019-11-06T22:49:24.816" v="2176"/>
          <ac:grpSpMkLst>
            <pc:docMk/>
            <pc:sldMk cId="2997034902" sldId="8831"/>
            <ac:grpSpMk id="13" creationId="{094FCE7F-BE33-4DA1-83D1-AAFC97377619}"/>
          </ac:grpSpMkLst>
        </pc:grpChg>
        <pc:grpChg chg="add del">
          <ac:chgData name="Bert Jansen" userId="60478ee6-b91e-4777-b5ab-ff75f809c97c" providerId="ADAL" clId="{CE4F2755-9CDB-4119-81AF-637B0A835461}" dt="2019-11-06T22:49:24.816" v="2176"/>
          <ac:grpSpMkLst>
            <pc:docMk/>
            <pc:sldMk cId="2997034902" sldId="8831"/>
            <ac:grpSpMk id="17" creationId="{F1780D1F-FFE2-45B3-9836-6306F3C492D2}"/>
          </ac:grpSpMkLst>
        </pc:grpChg>
        <pc:grpChg chg="add del mod">
          <ac:chgData name="Bert Jansen" userId="60478ee6-b91e-4777-b5ab-ff75f809c97c" providerId="ADAL" clId="{CE4F2755-9CDB-4119-81AF-637B0A835461}" dt="2019-11-06T22:56:45.984" v="2189" actId="478"/>
          <ac:grpSpMkLst>
            <pc:docMk/>
            <pc:sldMk cId="2997034902" sldId="8831"/>
            <ac:grpSpMk id="22" creationId="{9A003FF0-622A-47C0-ADE3-F35D5A0016B9}"/>
          </ac:grpSpMkLst>
        </pc:grpChg>
        <pc:grpChg chg="add del mod">
          <ac:chgData name="Bert Jansen" userId="60478ee6-b91e-4777-b5ab-ff75f809c97c" providerId="ADAL" clId="{CE4F2755-9CDB-4119-81AF-637B0A835461}" dt="2019-11-06T22:56:45.984" v="2189" actId="478"/>
          <ac:grpSpMkLst>
            <pc:docMk/>
            <pc:sldMk cId="2997034902" sldId="8831"/>
            <ac:grpSpMk id="29" creationId="{B8AF8704-34D1-491B-BCD6-AB83BC9689AC}"/>
          </ac:grpSpMkLst>
        </pc:grpChg>
        <pc:grpChg chg="add del mod">
          <ac:chgData name="Bert Jansen" userId="60478ee6-b91e-4777-b5ab-ff75f809c97c" providerId="ADAL" clId="{CE4F2755-9CDB-4119-81AF-637B0A835461}" dt="2019-11-06T22:56:45.984" v="2189" actId="478"/>
          <ac:grpSpMkLst>
            <pc:docMk/>
            <pc:sldMk cId="2997034902" sldId="8831"/>
            <ac:grpSpMk id="36" creationId="{8B977E9C-901A-4E12-B4F5-5CBDBE8FB173}"/>
          </ac:grpSpMkLst>
        </pc:grpChg>
        <pc:grpChg chg="add del mod">
          <ac:chgData name="Bert Jansen" userId="60478ee6-b91e-4777-b5ab-ff75f809c97c" providerId="ADAL" clId="{CE4F2755-9CDB-4119-81AF-637B0A835461}" dt="2019-11-06T22:56:45.984" v="2189" actId="478"/>
          <ac:grpSpMkLst>
            <pc:docMk/>
            <pc:sldMk cId="2997034902" sldId="8831"/>
            <ac:grpSpMk id="43" creationId="{06CFEEEE-E190-4118-87A0-6CF2D0C0F877}"/>
          </ac:grpSpMkLst>
        </pc:grpChg>
        <pc:picChg chg="mod">
          <ac:chgData name="Bert Jansen" userId="60478ee6-b91e-4777-b5ab-ff75f809c97c" providerId="ADAL" clId="{CE4F2755-9CDB-4119-81AF-637B0A835461}" dt="2019-11-06T22:56:38.055" v="2188" actId="1076"/>
          <ac:picMkLst>
            <pc:docMk/>
            <pc:sldMk cId="2997034902" sldId="8831"/>
            <ac:picMk id="3" creationId="{BBD9868C-B07A-4326-8575-0FD4E1CE5E0C}"/>
          </ac:picMkLst>
        </pc:picChg>
      </pc:sldChg>
      <pc:sldChg chg="modSp add mod ord modTransition">
        <pc:chgData name="Bert Jansen" userId="60478ee6-b91e-4777-b5ab-ff75f809c97c" providerId="ADAL" clId="{CE4F2755-9CDB-4119-81AF-637B0A835461}" dt="2019-11-19T15:16:11.238" v="35492"/>
        <pc:sldMkLst>
          <pc:docMk/>
          <pc:sldMk cId="3084435531" sldId="8836"/>
        </pc:sldMkLst>
        <pc:spChg chg="mod">
          <ac:chgData name="Bert Jansen" userId="60478ee6-b91e-4777-b5ab-ff75f809c97c" providerId="ADAL" clId="{CE4F2755-9CDB-4119-81AF-637B0A835461}" dt="2019-11-19T13:59:52.805" v="34817" actId="20577"/>
          <ac:spMkLst>
            <pc:docMk/>
            <pc:sldMk cId="3084435531" sldId="8836"/>
            <ac:spMk id="4" creationId="{37296719-F601-47A3-AC5C-AFF50310F620}"/>
          </ac:spMkLst>
        </pc:spChg>
      </pc:sldChg>
      <pc:sldChg chg="del mod modShow">
        <pc:chgData name="Bert Jansen" userId="60478ee6-b91e-4777-b5ab-ff75f809c97c" providerId="ADAL" clId="{CE4F2755-9CDB-4119-81AF-637B0A835461}" dt="2019-11-09T16:46:03.672" v="17463" actId="47"/>
        <pc:sldMkLst>
          <pc:docMk/>
          <pc:sldMk cId="1937980546" sldId="2076136098"/>
        </pc:sldMkLst>
      </pc:sldChg>
      <pc:sldChg chg="addSp delSp modSp new del mod ord modTransition modShow">
        <pc:chgData name="Bert Jansen" userId="60478ee6-b91e-4777-b5ab-ff75f809c97c" providerId="ADAL" clId="{CE4F2755-9CDB-4119-81AF-637B0A835461}" dt="2019-11-20T07:47:23.267" v="35519" actId="47"/>
        <pc:sldMkLst>
          <pc:docMk/>
          <pc:sldMk cId="2339785147" sldId="2076136099"/>
        </pc:sldMkLst>
        <pc:spChg chg="mod">
          <ac:chgData name="Bert Jansen" userId="60478ee6-b91e-4777-b5ab-ff75f809c97c" providerId="ADAL" clId="{CE4F2755-9CDB-4119-81AF-637B0A835461}" dt="2019-11-06T21:48:59.696" v="17" actId="20577"/>
          <ac:spMkLst>
            <pc:docMk/>
            <pc:sldMk cId="2339785147" sldId="2076136099"/>
            <ac:spMk id="2" creationId="{373F6D0A-46D7-4EC1-A7BB-704D737DD6CB}"/>
          </ac:spMkLst>
        </pc:spChg>
        <pc:spChg chg="del mod">
          <ac:chgData name="Bert Jansen" userId="60478ee6-b91e-4777-b5ab-ff75f809c97c" providerId="ADAL" clId="{CE4F2755-9CDB-4119-81AF-637B0A835461}" dt="2019-11-06T22:01:25.883" v="119" actId="478"/>
          <ac:spMkLst>
            <pc:docMk/>
            <pc:sldMk cId="2339785147" sldId="2076136099"/>
            <ac:spMk id="3" creationId="{91038AEF-A16F-4220-9E5F-0B712E3F85BD}"/>
          </ac:spMkLst>
        </pc:spChg>
        <pc:spChg chg="add del mod">
          <ac:chgData name="Bert Jansen" userId="60478ee6-b91e-4777-b5ab-ff75f809c97c" providerId="ADAL" clId="{CE4F2755-9CDB-4119-81AF-637B0A835461}" dt="2019-11-06T22:34:59.427" v="1791" actId="21"/>
          <ac:spMkLst>
            <pc:docMk/>
            <pc:sldMk cId="2339785147" sldId="2076136099"/>
            <ac:spMk id="17" creationId="{96FEE488-70F0-49F1-80BD-9E8AFAD5E523}"/>
          </ac:spMkLst>
        </pc:spChg>
        <pc:spChg chg="add del mod">
          <ac:chgData name="Bert Jansen" userId="60478ee6-b91e-4777-b5ab-ff75f809c97c" providerId="ADAL" clId="{CE4F2755-9CDB-4119-81AF-637B0A835461}" dt="2019-11-06T22:34:59.427" v="1791" actId="21"/>
          <ac:spMkLst>
            <pc:docMk/>
            <pc:sldMk cId="2339785147" sldId="2076136099"/>
            <ac:spMk id="18" creationId="{A7A1880B-79E7-4070-B931-740EF8AF165C}"/>
          </ac:spMkLst>
        </pc:spChg>
        <pc:spChg chg="add del mod">
          <ac:chgData name="Bert Jansen" userId="60478ee6-b91e-4777-b5ab-ff75f809c97c" providerId="ADAL" clId="{CE4F2755-9CDB-4119-81AF-637B0A835461}" dt="2019-11-06T22:34:59.427" v="1791" actId="21"/>
          <ac:spMkLst>
            <pc:docMk/>
            <pc:sldMk cId="2339785147" sldId="2076136099"/>
            <ac:spMk id="20" creationId="{FEA84125-D239-47E5-9434-2F887B97FF3F}"/>
          </ac:spMkLst>
        </pc:spChg>
        <pc:spChg chg="add del mod">
          <ac:chgData name="Bert Jansen" userId="60478ee6-b91e-4777-b5ab-ff75f809c97c" providerId="ADAL" clId="{CE4F2755-9CDB-4119-81AF-637B0A835461}" dt="2019-11-06T22:34:59.427" v="1791" actId="21"/>
          <ac:spMkLst>
            <pc:docMk/>
            <pc:sldMk cId="2339785147" sldId="2076136099"/>
            <ac:spMk id="21" creationId="{90179B19-1497-486C-896F-846F2730A2CE}"/>
          </ac:spMkLst>
        </pc:spChg>
        <pc:spChg chg="add del mod">
          <ac:chgData name="Bert Jansen" userId="60478ee6-b91e-4777-b5ab-ff75f809c97c" providerId="ADAL" clId="{CE4F2755-9CDB-4119-81AF-637B0A835461}" dt="2019-11-06T22:34:59.427" v="1791" actId="21"/>
          <ac:spMkLst>
            <pc:docMk/>
            <pc:sldMk cId="2339785147" sldId="2076136099"/>
            <ac:spMk id="22" creationId="{75323709-610A-4DBD-B288-FF5276B2C42F}"/>
          </ac:spMkLst>
        </pc:spChg>
        <pc:spChg chg="add del mod">
          <ac:chgData name="Bert Jansen" userId="60478ee6-b91e-4777-b5ab-ff75f809c97c" providerId="ADAL" clId="{CE4F2755-9CDB-4119-81AF-637B0A835461}" dt="2019-11-06T22:34:59.427" v="1791" actId="21"/>
          <ac:spMkLst>
            <pc:docMk/>
            <pc:sldMk cId="2339785147" sldId="2076136099"/>
            <ac:spMk id="23" creationId="{19B5C12C-ECCD-4F47-9D46-72911F0463B3}"/>
          </ac:spMkLst>
        </pc:spChg>
        <pc:spChg chg="add del mod">
          <ac:chgData name="Bert Jansen" userId="60478ee6-b91e-4777-b5ab-ff75f809c97c" providerId="ADAL" clId="{CE4F2755-9CDB-4119-81AF-637B0A835461}" dt="2019-11-06T22:34:59.427" v="1791" actId="21"/>
          <ac:spMkLst>
            <pc:docMk/>
            <pc:sldMk cId="2339785147" sldId="2076136099"/>
            <ac:spMk id="24" creationId="{B774C559-424A-4E11-87AD-0CC6E64F52A0}"/>
          </ac:spMkLst>
        </pc:spChg>
        <pc:spChg chg="add del mod">
          <ac:chgData name="Bert Jansen" userId="60478ee6-b91e-4777-b5ab-ff75f809c97c" providerId="ADAL" clId="{CE4F2755-9CDB-4119-81AF-637B0A835461}" dt="2019-11-06T22:34:59.427" v="1791" actId="21"/>
          <ac:spMkLst>
            <pc:docMk/>
            <pc:sldMk cId="2339785147" sldId="2076136099"/>
            <ac:spMk id="25" creationId="{84AEDFB0-3E60-437C-B397-D77DB2015AE8}"/>
          </ac:spMkLst>
        </pc:spChg>
        <pc:spChg chg="add del mod">
          <ac:chgData name="Bert Jansen" userId="60478ee6-b91e-4777-b5ab-ff75f809c97c" providerId="ADAL" clId="{CE4F2755-9CDB-4119-81AF-637B0A835461}" dt="2019-11-06T22:34:59.427" v="1791" actId="21"/>
          <ac:spMkLst>
            <pc:docMk/>
            <pc:sldMk cId="2339785147" sldId="2076136099"/>
            <ac:spMk id="26" creationId="{048B0515-9DAE-4FC1-ADBF-891ABF79A7C2}"/>
          </ac:spMkLst>
        </pc:spChg>
        <pc:spChg chg="add del mod">
          <ac:chgData name="Bert Jansen" userId="60478ee6-b91e-4777-b5ab-ff75f809c97c" providerId="ADAL" clId="{CE4F2755-9CDB-4119-81AF-637B0A835461}" dt="2019-11-06T22:34:59.427" v="1791" actId="21"/>
          <ac:spMkLst>
            <pc:docMk/>
            <pc:sldMk cId="2339785147" sldId="2076136099"/>
            <ac:spMk id="29" creationId="{0C0638DA-1D91-41CA-9073-6472730B7ED2}"/>
          </ac:spMkLst>
        </pc:spChg>
        <pc:spChg chg="add mod">
          <ac:chgData name="Bert Jansen" userId="60478ee6-b91e-4777-b5ab-ff75f809c97c" providerId="ADAL" clId="{CE4F2755-9CDB-4119-81AF-637B0A835461}" dt="2019-11-19T16:04:53.548" v="35518" actId="400"/>
          <ac:spMkLst>
            <pc:docMk/>
            <pc:sldMk cId="2339785147" sldId="2076136099"/>
            <ac:spMk id="31" creationId="{DA7AD804-00A7-4212-A49D-ED7CA48DBAE7}"/>
          </ac:spMkLst>
        </pc:spChg>
        <pc:spChg chg="add mod">
          <ac:chgData name="Bert Jansen" userId="60478ee6-b91e-4777-b5ab-ff75f809c97c" providerId="ADAL" clId="{CE4F2755-9CDB-4119-81AF-637B0A835461}" dt="2019-11-19T16:03:55.722" v="35500" actId="400"/>
          <ac:spMkLst>
            <pc:docMk/>
            <pc:sldMk cId="2339785147" sldId="2076136099"/>
            <ac:spMk id="32" creationId="{813A435A-C135-4E62-8E9E-068211557883}"/>
          </ac:spMkLst>
        </pc:spChg>
        <pc:spChg chg="add mod">
          <ac:chgData name="Bert Jansen" userId="60478ee6-b91e-4777-b5ab-ff75f809c97c" providerId="ADAL" clId="{CE4F2755-9CDB-4119-81AF-637B0A835461}" dt="2019-11-06T22:37:35.831" v="1845" actId="1076"/>
          <ac:spMkLst>
            <pc:docMk/>
            <pc:sldMk cId="2339785147" sldId="2076136099"/>
            <ac:spMk id="33" creationId="{67AE6B2A-3888-4818-B093-70A284106ED4}"/>
          </ac:spMkLst>
        </pc:spChg>
        <pc:grpChg chg="add del mod">
          <ac:chgData name="Bert Jansen" userId="60478ee6-b91e-4777-b5ab-ff75f809c97c" providerId="ADAL" clId="{CE4F2755-9CDB-4119-81AF-637B0A835461}" dt="2019-11-06T22:34:59.427" v="1791" actId="21"/>
          <ac:grpSpMkLst>
            <pc:docMk/>
            <pc:sldMk cId="2339785147" sldId="2076136099"/>
            <ac:grpSpMk id="4" creationId="{A154419A-498C-468E-B962-C57609698676}"/>
          </ac:grpSpMkLst>
        </pc:grpChg>
        <pc:grpChg chg="add del mod">
          <ac:chgData name="Bert Jansen" userId="60478ee6-b91e-4777-b5ab-ff75f809c97c" providerId="ADAL" clId="{CE4F2755-9CDB-4119-81AF-637B0A835461}" dt="2019-11-06T22:34:59.427" v="1791" actId="21"/>
          <ac:grpSpMkLst>
            <pc:docMk/>
            <pc:sldMk cId="2339785147" sldId="2076136099"/>
            <ac:grpSpMk id="9" creationId="{A5C0A9F5-2EEB-45B8-86A7-CD4A1C83822B}"/>
          </ac:grpSpMkLst>
        </pc:grpChg>
        <pc:grpChg chg="add del mod">
          <ac:chgData name="Bert Jansen" userId="60478ee6-b91e-4777-b5ab-ff75f809c97c" providerId="ADAL" clId="{CE4F2755-9CDB-4119-81AF-637B0A835461}" dt="2019-11-06T22:34:59.427" v="1791" actId="21"/>
          <ac:grpSpMkLst>
            <pc:docMk/>
            <pc:sldMk cId="2339785147" sldId="2076136099"/>
            <ac:grpSpMk id="13" creationId="{3E460B88-DD41-4F46-933C-3CBC3A20D362}"/>
          </ac:grpSpMkLst>
        </pc:grpChg>
        <pc:picChg chg="add del mod">
          <ac:chgData name="Bert Jansen" userId="60478ee6-b91e-4777-b5ab-ff75f809c97c" providerId="ADAL" clId="{CE4F2755-9CDB-4119-81AF-637B0A835461}" dt="2019-11-06T22:34:59.427" v="1791" actId="21"/>
          <ac:picMkLst>
            <pc:docMk/>
            <pc:sldMk cId="2339785147" sldId="2076136099"/>
            <ac:picMk id="8" creationId="{D7F0E034-54BA-4CFE-8D3C-DDA9BA7539F9}"/>
          </ac:picMkLst>
        </pc:picChg>
        <pc:picChg chg="add del mod">
          <ac:chgData name="Bert Jansen" userId="60478ee6-b91e-4777-b5ab-ff75f809c97c" providerId="ADAL" clId="{CE4F2755-9CDB-4119-81AF-637B0A835461}" dt="2019-11-06T22:34:59.427" v="1791" actId="21"/>
          <ac:picMkLst>
            <pc:docMk/>
            <pc:sldMk cId="2339785147" sldId="2076136099"/>
            <ac:picMk id="19" creationId="{71E07EE6-DE41-4E54-B699-73BA40EC2AA8}"/>
          </ac:picMkLst>
        </pc:picChg>
        <pc:picChg chg="add del mod">
          <ac:chgData name="Bert Jansen" userId="60478ee6-b91e-4777-b5ab-ff75f809c97c" providerId="ADAL" clId="{CE4F2755-9CDB-4119-81AF-637B0A835461}" dt="2019-11-06T22:34:59.427" v="1791" actId="21"/>
          <ac:picMkLst>
            <pc:docMk/>
            <pc:sldMk cId="2339785147" sldId="2076136099"/>
            <ac:picMk id="27" creationId="{450482D3-FC81-4DE3-8EC9-59F26C074AD1}"/>
          </ac:picMkLst>
        </pc:picChg>
        <pc:picChg chg="add del mod">
          <ac:chgData name="Bert Jansen" userId="60478ee6-b91e-4777-b5ab-ff75f809c97c" providerId="ADAL" clId="{CE4F2755-9CDB-4119-81AF-637B0A835461}" dt="2019-11-06T22:34:59.427" v="1791" actId="21"/>
          <ac:picMkLst>
            <pc:docMk/>
            <pc:sldMk cId="2339785147" sldId="2076136099"/>
            <ac:picMk id="28" creationId="{2E6A035B-7F01-4840-BC46-7BC2808BFBCC}"/>
          </ac:picMkLst>
        </pc:picChg>
      </pc:sldChg>
      <pc:sldChg chg="addSp modSp new del mod modShow">
        <pc:chgData name="Bert Jansen" userId="60478ee6-b91e-4777-b5ab-ff75f809c97c" providerId="ADAL" clId="{CE4F2755-9CDB-4119-81AF-637B0A835461}" dt="2019-11-19T15:02:28.814" v="35387" actId="47"/>
        <pc:sldMkLst>
          <pc:docMk/>
          <pc:sldMk cId="1513924106" sldId="2076136100"/>
        </pc:sldMkLst>
        <pc:spChg chg="add mod">
          <ac:chgData name="Bert Jansen" userId="60478ee6-b91e-4777-b5ab-ff75f809c97c" providerId="ADAL" clId="{CE4F2755-9CDB-4119-81AF-637B0A835461}" dt="2019-11-06T22:49:03.691" v="2174" actId="164"/>
          <ac:spMkLst>
            <pc:docMk/>
            <pc:sldMk cId="1513924106" sldId="2076136100"/>
            <ac:spMk id="17" creationId="{0F5F63D5-F98F-4A5D-A15F-75B2E50D51CD}"/>
          </ac:spMkLst>
        </pc:spChg>
        <pc:spChg chg="add mod">
          <ac:chgData name="Bert Jansen" userId="60478ee6-b91e-4777-b5ab-ff75f809c97c" providerId="ADAL" clId="{CE4F2755-9CDB-4119-81AF-637B0A835461}" dt="2019-11-06T22:49:03.691" v="2174" actId="164"/>
          <ac:spMkLst>
            <pc:docMk/>
            <pc:sldMk cId="1513924106" sldId="2076136100"/>
            <ac:spMk id="18" creationId="{29687D05-2905-43EC-84C2-2A53DDA840CC}"/>
          </ac:spMkLst>
        </pc:spChg>
        <pc:spChg chg="add mod">
          <ac:chgData name="Bert Jansen" userId="60478ee6-b91e-4777-b5ab-ff75f809c97c" providerId="ADAL" clId="{CE4F2755-9CDB-4119-81AF-637B0A835461}" dt="2019-11-06T22:49:39.389" v="2177" actId="164"/>
          <ac:spMkLst>
            <pc:docMk/>
            <pc:sldMk cId="1513924106" sldId="2076136100"/>
            <ac:spMk id="20" creationId="{2D8FF165-DDA8-45AC-AD85-70D7BD18DAE7}"/>
          </ac:spMkLst>
        </pc:spChg>
        <pc:spChg chg="add mod">
          <ac:chgData name="Bert Jansen" userId="60478ee6-b91e-4777-b5ab-ff75f809c97c" providerId="ADAL" clId="{CE4F2755-9CDB-4119-81AF-637B0A835461}" dt="2019-11-06T22:49:51.102" v="2178" actId="164"/>
          <ac:spMkLst>
            <pc:docMk/>
            <pc:sldMk cId="1513924106" sldId="2076136100"/>
            <ac:spMk id="21" creationId="{A57979C5-1EA5-4743-A082-C4741D50B4A4}"/>
          </ac:spMkLst>
        </pc:spChg>
        <pc:spChg chg="add mod">
          <ac:chgData name="Bert Jansen" userId="60478ee6-b91e-4777-b5ab-ff75f809c97c" providerId="ADAL" clId="{CE4F2755-9CDB-4119-81AF-637B0A835461}" dt="2019-11-06T22:49:59.745" v="2179" actId="164"/>
          <ac:spMkLst>
            <pc:docMk/>
            <pc:sldMk cId="1513924106" sldId="2076136100"/>
            <ac:spMk id="22" creationId="{E2126056-0714-4147-B27C-8E2304520E6B}"/>
          </ac:spMkLst>
        </pc:spChg>
        <pc:spChg chg="add mod">
          <ac:chgData name="Bert Jansen" userId="60478ee6-b91e-4777-b5ab-ff75f809c97c" providerId="ADAL" clId="{CE4F2755-9CDB-4119-81AF-637B0A835461}" dt="2019-11-06T22:49:03.691" v="2174" actId="164"/>
          <ac:spMkLst>
            <pc:docMk/>
            <pc:sldMk cId="1513924106" sldId="2076136100"/>
            <ac:spMk id="23" creationId="{36C7CB17-51DD-4932-8DF3-C1C332B77205}"/>
          </ac:spMkLst>
        </pc:spChg>
        <pc:spChg chg="add">
          <ac:chgData name="Bert Jansen" userId="60478ee6-b91e-4777-b5ab-ff75f809c97c" providerId="ADAL" clId="{CE4F2755-9CDB-4119-81AF-637B0A835461}" dt="2019-11-06T22:35:02.030" v="1792"/>
          <ac:spMkLst>
            <pc:docMk/>
            <pc:sldMk cId="1513924106" sldId="2076136100"/>
            <ac:spMk id="24" creationId="{38C6BF11-8235-4BF3-A838-4D7A016F74AF}"/>
          </ac:spMkLst>
        </pc:spChg>
        <pc:spChg chg="add">
          <ac:chgData name="Bert Jansen" userId="60478ee6-b91e-4777-b5ab-ff75f809c97c" providerId="ADAL" clId="{CE4F2755-9CDB-4119-81AF-637B0A835461}" dt="2019-11-06T22:35:02.030" v="1792"/>
          <ac:spMkLst>
            <pc:docMk/>
            <pc:sldMk cId="1513924106" sldId="2076136100"/>
            <ac:spMk id="25" creationId="{C22C444E-7211-437D-911A-FDBD9C5F250B}"/>
          </ac:spMkLst>
        </pc:spChg>
        <pc:spChg chg="add">
          <ac:chgData name="Bert Jansen" userId="60478ee6-b91e-4777-b5ab-ff75f809c97c" providerId="ADAL" clId="{CE4F2755-9CDB-4119-81AF-637B0A835461}" dt="2019-11-06T22:35:02.030" v="1792"/>
          <ac:spMkLst>
            <pc:docMk/>
            <pc:sldMk cId="1513924106" sldId="2076136100"/>
            <ac:spMk id="26" creationId="{1181727A-5F55-4002-82D3-4C9CAF8758F7}"/>
          </ac:spMkLst>
        </pc:spChg>
        <pc:spChg chg="add">
          <ac:chgData name="Bert Jansen" userId="60478ee6-b91e-4777-b5ab-ff75f809c97c" providerId="ADAL" clId="{CE4F2755-9CDB-4119-81AF-637B0A835461}" dt="2019-11-06T22:35:02.030" v="1792"/>
          <ac:spMkLst>
            <pc:docMk/>
            <pc:sldMk cId="1513924106" sldId="2076136100"/>
            <ac:spMk id="29" creationId="{0196171D-DACD-4E6E-97D0-C30FD7200EC9}"/>
          </ac:spMkLst>
        </pc:spChg>
        <pc:grpChg chg="add mod">
          <ac:chgData name="Bert Jansen" userId="60478ee6-b91e-4777-b5ab-ff75f809c97c" providerId="ADAL" clId="{CE4F2755-9CDB-4119-81AF-637B0A835461}" dt="2019-11-06T22:49:39.389" v="2177" actId="164"/>
          <ac:grpSpMkLst>
            <pc:docMk/>
            <pc:sldMk cId="1513924106" sldId="2076136100"/>
            <ac:grpSpMk id="4" creationId="{BB245998-6F46-4838-9C86-8448CE97C00F}"/>
          </ac:grpSpMkLst>
        </pc:grpChg>
        <pc:grpChg chg="add mod">
          <ac:chgData name="Bert Jansen" userId="60478ee6-b91e-4777-b5ab-ff75f809c97c" providerId="ADAL" clId="{CE4F2755-9CDB-4119-81AF-637B0A835461}" dt="2019-11-06T22:49:51.102" v="2178" actId="164"/>
          <ac:grpSpMkLst>
            <pc:docMk/>
            <pc:sldMk cId="1513924106" sldId="2076136100"/>
            <ac:grpSpMk id="9" creationId="{5C885C39-04E5-4492-BABA-64FCB1D0C904}"/>
          </ac:grpSpMkLst>
        </pc:grpChg>
        <pc:grpChg chg="add mod">
          <ac:chgData name="Bert Jansen" userId="60478ee6-b91e-4777-b5ab-ff75f809c97c" providerId="ADAL" clId="{CE4F2755-9CDB-4119-81AF-637B0A835461}" dt="2019-11-06T22:49:59.745" v="2179" actId="164"/>
          <ac:grpSpMkLst>
            <pc:docMk/>
            <pc:sldMk cId="1513924106" sldId="2076136100"/>
            <ac:grpSpMk id="13" creationId="{EC4F6113-BAF6-4687-840C-D327D39CF0CD}"/>
          </ac:grpSpMkLst>
        </pc:grpChg>
        <pc:grpChg chg="add mod">
          <ac:chgData name="Bert Jansen" userId="60478ee6-b91e-4777-b5ab-ff75f809c97c" providerId="ADAL" clId="{CE4F2755-9CDB-4119-81AF-637B0A835461}" dt="2019-11-06T22:49:03.691" v="2174" actId="164"/>
          <ac:grpSpMkLst>
            <pc:docMk/>
            <pc:sldMk cId="1513924106" sldId="2076136100"/>
            <ac:grpSpMk id="30" creationId="{78A14FDB-5FEB-4263-BD43-1B799E6CA540}"/>
          </ac:grpSpMkLst>
        </pc:grpChg>
        <pc:grpChg chg="add mod">
          <ac:chgData name="Bert Jansen" userId="60478ee6-b91e-4777-b5ab-ff75f809c97c" providerId="ADAL" clId="{CE4F2755-9CDB-4119-81AF-637B0A835461}" dt="2019-11-06T22:49:39.389" v="2177" actId="164"/>
          <ac:grpSpMkLst>
            <pc:docMk/>
            <pc:sldMk cId="1513924106" sldId="2076136100"/>
            <ac:grpSpMk id="31" creationId="{85721EBF-2A99-4559-AA44-07D0FE718932}"/>
          </ac:grpSpMkLst>
        </pc:grpChg>
        <pc:grpChg chg="add mod">
          <ac:chgData name="Bert Jansen" userId="60478ee6-b91e-4777-b5ab-ff75f809c97c" providerId="ADAL" clId="{CE4F2755-9CDB-4119-81AF-637B0A835461}" dt="2019-11-06T22:49:51.102" v="2178" actId="164"/>
          <ac:grpSpMkLst>
            <pc:docMk/>
            <pc:sldMk cId="1513924106" sldId="2076136100"/>
            <ac:grpSpMk id="32" creationId="{3829324B-B520-4C0A-87A9-FE0E797CF8DE}"/>
          </ac:grpSpMkLst>
        </pc:grpChg>
        <pc:grpChg chg="add mod">
          <ac:chgData name="Bert Jansen" userId="60478ee6-b91e-4777-b5ab-ff75f809c97c" providerId="ADAL" clId="{CE4F2755-9CDB-4119-81AF-637B0A835461}" dt="2019-11-06T22:49:59.745" v="2179" actId="164"/>
          <ac:grpSpMkLst>
            <pc:docMk/>
            <pc:sldMk cId="1513924106" sldId="2076136100"/>
            <ac:grpSpMk id="33" creationId="{D94278DC-4546-4A25-B611-113F852612F7}"/>
          </ac:grpSpMkLst>
        </pc:grpChg>
        <pc:picChg chg="add mod">
          <ac:chgData name="Bert Jansen" userId="60478ee6-b91e-4777-b5ab-ff75f809c97c" providerId="ADAL" clId="{CE4F2755-9CDB-4119-81AF-637B0A835461}" dt="2019-11-06T22:49:39.389" v="2177" actId="164"/>
          <ac:picMkLst>
            <pc:docMk/>
            <pc:sldMk cId="1513924106" sldId="2076136100"/>
            <ac:picMk id="8" creationId="{D6AA3662-3AAD-44EE-B33C-BE7FDFC044E1}"/>
          </ac:picMkLst>
        </pc:picChg>
        <pc:picChg chg="add mod">
          <ac:chgData name="Bert Jansen" userId="60478ee6-b91e-4777-b5ab-ff75f809c97c" providerId="ADAL" clId="{CE4F2755-9CDB-4119-81AF-637B0A835461}" dt="2019-11-06T22:49:51.102" v="2178" actId="164"/>
          <ac:picMkLst>
            <pc:docMk/>
            <pc:sldMk cId="1513924106" sldId="2076136100"/>
            <ac:picMk id="19" creationId="{CB05AB59-3176-4D25-823C-E3B84A5CEE8C}"/>
          </ac:picMkLst>
        </pc:picChg>
        <pc:picChg chg="add mod">
          <ac:chgData name="Bert Jansen" userId="60478ee6-b91e-4777-b5ab-ff75f809c97c" providerId="ADAL" clId="{CE4F2755-9CDB-4119-81AF-637B0A835461}" dt="2019-11-06T22:49:59.745" v="2179" actId="164"/>
          <ac:picMkLst>
            <pc:docMk/>
            <pc:sldMk cId="1513924106" sldId="2076136100"/>
            <ac:picMk id="27" creationId="{D62B8E42-B341-4C33-86F5-2D7F6B256CBA}"/>
          </ac:picMkLst>
        </pc:picChg>
        <pc:picChg chg="add mod">
          <ac:chgData name="Bert Jansen" userId="60478ee6-b91e-4777-b5ab-ff75f809c97c" providerId="ADAL" clId="{CE4F2755-9CDB-4119-81AF-637B0A835461}" dt="2019-11-06T22:49:03.691" v="2174" actId="164"/>
          <ac:picMkLst>
            <pc:docMk/>
            <pc:sldMk cId="1513924106" sldId="2076136100"/>
            <ac:picMk id="28" creationId="{9C25B1FD-0134-4882-B57C-CF548C54B0D8}"/>
          </ac:picMkLst>
        </pc:picChg>
      </pc:sldChg>
      <pc:sldChg chg="addSp delSp modSp add mod modTransition modAnim modShow">
        <pc:chgData name="Bert Jansen" userId="60478ee6-b91e-4777-b5ab-ff75f809c97c" providerId="ADAL" clId="{CE4F2755-9CDB-4119-81AF-637B0A835461}" dt="2019-11-19T15:16:11.238" v="35492"/>
        <pc:sldMkLst>
          <pc:docMk/>
          <pc:sldMk cId="645938963" sldId="2076136101"/>
        </pc:sldMkLst>
        <pc:spChg chg="add mod">
          <ac:chgData name="Bert Jansen" userId="60478ee6-b91e-4777-b5ab-ff75f809c97c" providerId="ADAL" clId="{CE4F2755-9CDB-4119-81AF-637B0A835461}" dt="2019-11-06T23:01:02.407" v="2484" actId="1035"/>
          <ac:spMkLst>
            <pc:docMk/>
            <pc:sldMk cId="645938963" sldId="2076136101"/>
            <ac:spMk id="11" creationId="{439FD84F-BE8B-4C0E-9B7A-7CF016D7DE21}"/>
          </ac:spMkLst>
        </pc:spChg>
        <pc:spChg chg="mod">
          <ac:chgData name="Bert Jansen" userId="60478ee6-b91e-4777-b5ab-ff75f809c97c" providerId="ADAL" clId="{CE4F2755-9CDB-4119-81AF-637B0A835461}" dt="2019-11-19T15:04:40.611" v="35488" actId="20577"/>
          <ac:spMkLst>
            <pc:docMk/>
            <pc:sldMk cId="645938963" sldId="2076136101"/>
            <ac:spMk id="13" creationId="{CEF0A188-DE66-4757-BD8A-95CA9B0E460E}"/>
          </ac:spMkLst>
        </pc:spChg>
        <pc:spChg chg="mod">
          <ac:chgData name="Bert Jansen" userId="60478ee6-b91e-4777-b5ab-ff75f809c97c" providerId="ADAL" clId="{CE4F2755-9CDB-4119-81AF-637B0A835461}" dt="2019-11-19T10:48:15.025" v="29447" actId="20577"/>
          <ac:spMkLst>
            <pc:docMk/>
            <pc:sldMk cId="645938963" sldId="2076136101"/>
            <ac:spMk id="16" creationId="{460ECD80-33D9-4DDF-B347-9EE309C7BA0C}"/>
          </ac:spMkLst>
        </pc:spChg>
        <pc:spChg chg="mod">
          <ac:chgData name="Bert Jansen" userId="60478ee6-b91e-4777-b5ab-ff75f809c97c" providerId="ADAL" clId="{CE4F2755-9CDB-4119-81AF-637B0A835461}" dt="2019-11-06T23:08:11.375" v="3031" actId="20577"/>
          <ac:spMkLst>
            <pc:docMk/>
            <pc:sldMk cId="645938963" sldId="2076136101"/>
            <ac:spMk id="17" creationId="{AADDAE04-10F7-4997-8001-BBC6D91206F1}"/>
          </ac:spMkLst>
        </pc:spChg>
        <pc:spChg chg="mod">
          <ac:chgData name="Bert Jansen" userId="60478ee6-b91e-4777-b5ab-ff75f809c97c" providerId="ADAL" clId="{CE4F2755-9CDB-4119-81AF-637B0A835461}" dt="2019-11-06T23:07:36.075" v="3027" actId="20577"/>
          <ac:spMkLst>
            <pc:docMk/>
            <pc:sldMk cId="645938963" sldId="2076136101"/>
            <ac:spMk id="18" creationId="{98874B88-1BC1-4C62-B861-6C9A3DC80378}"/>
          </ac:spMkLst>
        </pc:spChg>
        <pc:spChg chg="mod">
          <ac:chgData name="Bert Jansen" userId="60478ee6-b91e-4777-b5ab-ff75f809c97c" providerId="ADAL" clId="{CE4F2755-9CDB-4119-81AF-637B0A835461}" dt="2019-11-06T23:06:45.030" v="2920" actId="14100"/>
          <ac:spMkLst>
            <pc:docMk/>
            <pc:sldMk cId="645938963" sldId="2076136101"/>
            <ac:spMk id="19" creationId="{446B93CA-4F01-4BC0-98ED-DF03EDF504EA}"/>
          </ac:spMkLst>
        </pc:spChg>
        <pc:spChg chg="del">
          <ac:chgData name="Bert Jansen" userId="60478ee6-b91e-4777-b5ab-ff75f809c97c" providerId="ADAL" clId="{CE4F2755-9CDB-4119-81AF-637B0A835461}" dt="2019-11-06T23:08:53.855" v="3034" actId="478"/>
          <ac:spMkLst>
            <pc:docMk/>
            <pc:sldMk cId="645938963" sldId="2076136101"/>
            <ac:spMk id="26" creationId="{2799B7BC-0078-4A0B-AE6B-E444ADA1ACF9}"/>
          </ac:spMkLst>
        </pc:spChg>
        <pc:grpChg chg="add mod">
          <ac:chgData name="Bert Jansen" userId="60478ee6-b91e-4777-b5ab-ff75f809c97c" providerId="ADAL" clId="{CE4F2755-9CDB-4119-81AF-637B0A835461}" dt="2019-11-06T23:09:41.540" v="3038" actId="14100"/>
          <ac:grpSpMkLst>
            <pc:docMk/>
            <pc:sldMk cId="645938963" sldId="2076136101"/>
            <ac:grpSpMk id="12" creationId="{6E57DF4E-1E75-4D96-B61B-1C5604A133A1}"/>
          </ac:grpSpMkLst>
        </pc:grpChg>
        <pc:picChg chg="mod">
          <ac:chgData name="Bert Jansen" userId="60478ee6-b91e-4777-b5ab-ff75f809c97c" providerId="ADAL" clId="{CE4F2755-9CDB-4119-81AF-637B0A835461}" dt="2019-11-06T23:01:07.251" v="2495" actId="1035"/>
          <ac:picMkLst>
            <pc:docMk/>
            <pc:sldMk cId="645938963" sldId="2076136101"/>
            <ac:picMk id="15" creationId="{6E781093-AE1D-448A-8B22-D12A0ECC756C}"/>
          </ac:picMkLst>
        </pc:picChg>
        <pc:picChg chg="del">
          <ac:chgData name="Bert Jansen" userId="60478ee6-b91e-4777-b5ab-ff75f809c97c" providerId="ADAL" clId="{CE4F2755-9CDB-4119-81AF-637B0A835461}" dt="2019-11-06T22:58:00.218" v="2238" actId="478"/>
          <ac:picMkLst>
            <pc:docMk/>
            <pc:sldMk cId="645938963" sldId="2076136101"/>
            <ac:picMk id="20" creationId="{B303EF26-FC43-4719-A8ED-B20F992EA590}"/>
          </ac:picMkLst>
        </pc:picChg>
        <pc:picChg chg="del">
          <ac:chgData name="Bert Jansen" userId="60478ee6-b91e-4777-b5ab-ff75f809c97c" providerId="ADAL" clId="{CE4F2755-9CDB-4119-81AF-637B0A835461}" dt="2019-11-06T22:57:55.451" v="2237" actId="478"/>
          <ac:picMkLst>
            <pc:docMk/>
            <pc:sldMk cId="645938963" sldId="2076136101"/>
            <ac:picMk id="21" creationId="{66D9B013-F5F5-43A5-AC4C-E7D0D11226D9}"/>
          </ac:picMkLst>
        </pc:picChg>
        <pc:picChg chg="add mod">
          <ac:chgData name="Bert Jansen" userId="60478ee6-b91e-4777-b5ab-ff75f809c97c" providerId="ADAL" clId="{CE4F2755-9CDB-4119-81AF-637B0A835461}" dt="2019-11-06T23:01:02.407" v="2484" actId="1035"/>
          <ac:picMkLst>
            <pc:docMk/>
            <pc:sldMk cId="645938963" sldId="2076136101"/>
            <ac:picMk id="1026" creationId="{E82CB92C-F499-4889-A017-536261BBFDA6}"/>
          </ac:picMkLst>
        </pc:picChg>
      </pc:sldChg>
      <pc:sldChg chg="addSp delSp modSp add mod modTransition">
        <pc:chgData name="Bert Jansen" userId="60478ee6-b91e-4777-b5ab-ff75f809c97c" providerId="ADAL" clId="{CE4F2755-9CDB-4119-81AF-637B0A835461}" dt="2019-11-19T15:16:11.238" v="35492"/>
        <pc:sldMkLst>
          <pc:docMk/>
          <pc:sldMk cId="363986663" sldId="2076136102"/>
        </pc:sldMkLst>
        <pc:spChg chg="del">
          <ac:chgData name="Bert Jansen" userId="60478ee6-b91e-4777-b5ab-ff75f809c97c" providerId="ADAL" clId="{CE4F2755-9CDB-4119-81AF-637B0A835461}" dt="2019-11-06T23:11:30.742" v="3064" actId="478"/>
          <ac:spMkLst>
            <pc:docMk/>
            <pc:sldMk cId="363986663" sldId="2076136102"/>
            <ac:spMk id="11" creationId="{439FD84F-BE8B-4C0E-9B7A-7CF016D7DE21}"/>
          </ac:spMkLst>
        </pc:spChg>
        <pc:spChg chg="mod">
          <ac:chgData name="Bert Jansen" userId="60478ee6-b91e-4777-b5ab-ff75f809c97c" providerId="ADAL" clId="{CE4F2755-9CDB-4119-81AF-637B0A835461}" dt="2019-11-06T23:11:20.360" v="3061" actId="20577"/>
          <ac:spMkLst>
            <pc:docMk/>
            <pc:sldMk cId="363986663" sldId="2076136102"/>
            <ac:spMk id="13" creationId="{CEF0A188-DE66-4757-BD8A-95CA9B0E460E}"/>
          </ac:spMkLst>
        </pc:spChg>
        <pc:spChg chg="del mod">
          <ac:chgData name="Bert Jansen" userId="60478ee6-b91e-4777-b5ab-ff75f809c97c" providerId="ADAL" clId="{CE4F2755-9CDB-4119-81AF-637B0A835461}" dt="2019-11-06T23:13:05.795" v="3074" actId="478"/>
          <ac:spMkLst>
            <pc:docMk/>
            <pc:sldMk cId="363986663" sldId="2076136102"/>
            <ac:spMk id="16" creationId="{460ECD80-33D9-4DDF-B347-9EE309C7BA0C}"/>
          </ac:spMkLst>
        </pc:spChg>
        <pc:spChg chg="del">
          <ac:chgData name="Bert Jansen" userId="60478ee6-b91e-4777-b5ab-ff75f809c97c" providerId="ADAL" clId="{CE4F2755-9CDB-4119-81AF-637B0A835461}" dt="2019-11-06T23:11:52.636" v="3066" actId="478"/>
          <ac:spMkLst>
            <pc:docMk/>
            <pc:sldMk cId="363986663" sldId="2076136102"/>
            <ac:spMk id="17" creationId="{AADDAE04-10F7-4997-8001-BBC6D91206F1}"/>
          </ac:spMkLst>
        </pc:spChg>
        <pc:spChg chg="del">
          <ac:chgData name="Bert Jansen" userId="60478ee6-b91e-4777-b5ab-ff75f809c97c" providerId="ADAL" clId="{CE4F2755-9CDB-4119-81AF-637B0A835461}" dt="2019-11-06T23:11:52.636" v="3066" actId="478"/>
          <ac:spMkLst>
            <pc:docMk/>
            <pc:sldMk cId="363986663" sldId="2076136102"/>
            <ac:spMk id="18" creationId="{98874B88-1BC1-4C62-B861-6C9A3DC80378}"/>
          </ac:spMkLst>
        </pc:spChg>
        <pc:spChg chg="del">
          <ac:chgData name="Bert Jansen" userId="60478ee6-b91e-4777-b5ab-ff75f809c97c" providerId="ADAL" clId="{CE4F2755-9CDB-4119-81AF-637B0A835461}" dt="2019-11-06T23:11:52.636" v="3066" actId="478"/>
          <ac:spMkLst>
            <pc:docMk/>
            <pc:sldMk cId="363986663" sldId="2076136102"/>
            <ac:spMk id="19" creationId="{446B93CA-4F01-4BC0-98ED-DF03EDF504EA}"/>
          </ac:spMkLst>
        </pc:spChg>
        <pc:spChg chg="add mod">
          <ac:chgData name="Bert Jansen" userId="60478ee6-b91e-4777-b5ab-ff75f809c97c" providerId="ADAL" clId="{CE4F2755-9CDB-4119-81AF-637B0A835461}" dt="2019-11-19T10:51:36.096" v="29787" actId="20577"/>
          <ac:spMkLst>
            <pc:docMk/>
            <pc:sldMk cId="363986663" sldId="2076136102"/>
            <ac:spMk id="20" creationId="{6201AB01-A842-4C79-8137-8FF5F94D716A}"/>
          </ac:spMkLst>
        </pc:spChg>
        <pc:picChg chg="del">
          <ac:chgData name="Bert Jansen" userId="60478ee6-b91e-4777-b5ab-ff75f809c97c" providerId="ADAL" clId="{CE4F2755-9CDB-4119-81AF-637B0A835461}" dt="2019-11-06T23:11:23.805" v="3062" actId="478"/>
          <ac:picMkLst>
            <pc:docMk/>
            <pc:sldMk cId="363986663" sldId="2076136102"/>
            <ac:picMk id="15" creationId="{6E781093-AE1D-448A-8B22-D12A0ECC756C}"/>
          </ac:picMkLst>
        </pc:picChg>
        <pc:picChg chg="del">
          <ac:chgData name="Bert Jansen" userId="60478ee6-b91e-4777-b5ab-ff75f809c97c" providerId="ADAL" clId="{CE4F2755-9CDB-4119-81AF-637B0A835461}" dt="2019-11-06T23:11:24.624" v="3063" actId="478"/>
          <ac:picMkLst>
            <pc:docMk/>
            <pc:sldMk cId="363986663" sldId="2076136102"/>
            <ac:picMk id="1026" creationId="{E82CB92C-F499-4889-A017-536261BBFDA6}"/>
          </ac:picMkLst>
        </pc:picChg>
      </pc:sldChg>
      <pc:sldChg chg="addSp delSp modSp add mod modTransition">
        <pc:chgData name="Bert Jansen" userId="60478ee6-b91e-4777-b5ab-ff75f809c97c" providerId="ADAL" clId="{CE4F2755-9CDB-4119-81AF-637B0A835461}" dt="2019-11-19T15:16:11.238" v="35492"/>
        <pc:sldMkLst>
          <pc:docMk/>
          <pc:sldMk cId="2155993756" sldId="2076136103"/>
        </pc:sldMkLst>
        <pc:spChg chg="add del">
          <ac:chgData name="Bert Jansen" userId="60478ee6-b91e-4777-b5ab-ff75f809c97c" providerId="ADAL" clId="{CE4F2755-9CDB-4119-81AF-637B0A835461}" dt="2019-11-06T23:30:13.532" v="4537" actId="478"/>
          <ac:spMkLst>
            <pc:docMk/>
            <pc:sldMk cId="2155993756" sldId="2076136103"/>
            <ac:spMk id="2" creationId="{85AED961-2D09-47CD-989E-EEE73EA8F6B1}"/>
          </ac:spMkLst>
        </pc:spChg>
        <pc:spChg chg="add del">
          <ac:chgData name="Bert Jansen" userId="60478ee6-b91e-4777-b5ab-ff75f809c97c" providerId="ADAL" clId="{CE4F2755-9CDB-4119-81AF-637B0A835461}" dt="2019-11-06T23:30:20.907" v="4539"/>
          <ac:spMkLst>
            <pc:docMk/>
            <pc:sldMk cId="2155993756" sldId="2076136103"/>
            <ac:spMk id="3" creationId="{8F44DCED-0F84-4759-9166-CADA3AEFF718}"/>
          </ac:spMkLst>
        </pc:spChg>
        <pc:spChg chg="mod">
          <ac:chgData name="Bert Jansen" userId="60478ee6-b91e-4777-b5ab-ff75f809c97c" providerId="ADAL" clId="{CE4F2755-9CDB-4119-81AF-637B0A835461}" dt="2019-11-06T23:26:39.021" v="4362" actId="20577"/>
          <ac:spMkLst>
            <pc:docMk/>
            <pc:sldMk cId="2155993756" sldId="2076136103"/>
            <ac:spMk id="13" creationId="{CEF0A188-DE66-4757-BD8A-95CA9B0E460E}"/>
          </ac:spMkLst>
        </pc:spChg>
        <pc:spChg chg="add del mod">
          <ac:chgData name="Bert Jansen" userId="60478ee6-b91e-4777-b5ab-ff75f809c97c" providerId="ADAL" clId="{CE4F2755-9CDB-4119-81AF-637B0A835461}" dt="2019-11-19T10:52:12.639" v="29864" actId="20577"/>
          <ac:spMkLst>
            <pc:docMk/>
            <pc:sldMk cId="2155993756" sldId="2076136103"/>
            <ac:spMk id="20" creationId="{6201AB01-A842-4C79-8137-8FF5F94D716A}"/>
          </ac:spMkLst>
        </pc:spChg>
        <pc:picChg chg="add mod">
          <ac:chgData name="Bert Jansen" userId="60478ee6-b91e-4777-b5ab-ff75f809c97c" providerId="ADAL" clId="{CE4F2755-9CDB-4119-81AF-637B0A835461}" dt="2019-11-06T23:37:27.481" v="5137" actId="1076"/>
          <ac:picMkLst>
            <pc:docMk/>
            <pc:sldMk cId="2155993756" sldId="2076136103"/>
            <ac:picMk id="2054" creationId="{1A165A98-080A-49FC-8DB4-C34B489EC300}"/>
          </ac:picMkLst>
        </pc:picChg>
        <pc:picChg chg="add del">
          <ac:chgData name="Bert Jansen" userId="60478ee6-b91e-4777-b5ab-ff75f809c97c" providerId="ADAL" clId="{CE4F2755-9CDB-4119-81AF-637B0A835461}" dt="2019-11-06T23:36:00.432" v="5070"/>
          <ac:picMkLst>
            <pc:docMk/>
            <pc:sldMk cId="2155993756" sldId="2076136103"/>
            <ac:picMk id="2056" creationId="{33C5DF54-D89A-45DB-821F-86009BB5709C}"/>
          </ac:picMkLst>
        </pc:picChg>
      </pc:sldChg>
      <pc:sldChg chg="addSp delSp modSp add mod modTransition">
        <pc:chgData name="Bert Jansen" userId="60478ee6-b91e-4777-b5ab-ff75f809c97c" providerId="ADAL" clId="{CE4F2755-9CDB-4119-81AF-637B0A835461}" dt="2019-11-19T15:16:11.238" v="35492"/>
        <pc:sldMkLst>
          <pc:docMk/>
          <pc:sldMk cId="1425334817" sldId="2076136104"/>
        </pc:sldMkLst>
        <pc:spChg chg="add del">
          <ac:chgData name="Bert Jansen" userId="60478ee6-b91e-4777-b5ab-ff75f809c97c" providerId="ADAL" clId="{CE4F2755-9CDB-4119-81AF-637B0A835461}" dt="2019-11-06T23:39:45.288" v="5332"/>
          <ac:spMkLst>
            <pc:docMk/>
            <pc:sldMk cId="1425334817" sldId="2076136104"/>
            <ac:spMk id="2" creationId="{25DABF3C-90AB-4BE2-85BB-6ED1F4233FB7}"/>
          </ac:spMkLst>
        </pc:spChg>
        <pc:spChg chg="mod">
          <ac:chgData name="Bert Jansen" userId="60478ee6-b91e-4777-b5ab-ff75f809c97c" providerId="ADAL" clId="{CE4F2755-9CDB-4119-81AF-637B0A835461}" dt="2019-11-06T23:46:04.847" v="5918" actId="113"/>
          <ac:spMkLst>
            <pc:docMk/>
            <pc:sldMk cId="1425334817" sldId="2076136104"/>
            <ac:spMk id="20" creationId="{6201AB01-A842-4C79-8137-8FF5F94D716A}"/>
          </ac:spMkLst>
        </pc:spChg>
        <pc:picChg chg="del">
          <ac:chgData name="Bert Jansen" userId="60478ee6-b91e-4777-b5ab-ff75f809c97c" providerId="ADAL" clId="{CE4F2755-9CDB-4119-81AF-637B0A835461}" dt="2019-11-06T23:39:04.463" v="5330" actId="478"/>
          <ac:picMkLst>
            <pc:docMk/>
            <pc:sldMk cId="1425334817" sldId="2076136104"/>
            <ac:picMk id="2054" creationId="{1A165A98-080A-49FC-8DB4-C34B489EC300}"/>
          </ac:picMkLst>
        </pc:picChg>
        <pc:picChg chg="add mod">
          <ac:chgData name="Bert Jansen" userId="60478ee6-b91e-4777-b5ab-ff75f809c97c" providerId="ADAL" clId="{CE4F2755-9CDB-4119-81AF-637B0A835461}" dt="2019-11-06T23:40:37.404" v="5342" actId="1076"/>
          <ac:picMkLst>
            <pc:docMk/>
            <pc:sldMk cId="1425334817" sldId="2076136104"/>
            <ac:picMk id="4100" creationId="{AECFC13E-6B1B-4897-99FE-B0096FCE686A}"/>
          </ac:picMkLst>
        </pc:picChg>
        <pc:picChg chg="add mod">
          <ac:chgData name="Bert Jansen" userId="60478ee6-b91e-4777-b5ab-ff75f809c97c" providerId="ADAL" clId="{CE4F2755-9CDB-4119-81AF-637B0A835461}" dt="2019-11-06T23:40:40.381" v="5343" actId="1076"/>
          <ac:picMkLst>
            <pc:docMk/>
            <pc:sldMk cId="1425334817" sldId="2076136104"/>
            <ac:picMk id="4102" creationId="{05A6F33E-7B81-4687-A2B0-74667566543A}"/>
          </ac:picMkLst>
        </pc:picChg>
      </pc:sldChg>
      <pc:sldChg chg="add del">
        <pc:chgData name="Bert Jansen" userId="60478ee6-b91e-4777-b5ab-ff75f809c97c" providerId="ADAL" clId="{CE4F2755-9CDB-4119-81AF-637B0A835461}" dt="2019-11-06T23:55:51.067" v="5920"/>
        <pc:sldMkLst>
          <pc:docMk/>
          <pc:sldMk cId="980071522" sldId="2076136105"/>
        </pc:sldMkLst>
      </pc:sldChg>
      <pc:sldChg chg="addSp delSp modSp add mod modTransition">
        <pc:chgData name="Bert Jansen" userId="60478ee6-b91e-4777-b5ab-ff75f809c97c" providerId="ADAL" clId="{CE4F2755-9CDB-4119-81AF-637B0A835461}" dt="2019-11-19T15:16:11.238" v="35492"/>
        <pc:sldMkLst>
          <pc:docMk/>
          <pc:sldMk cId="1667700555" sldId="2076136105"/>
        </pc:sldMkLst>
        <pc:spChg chg="mod">
          <ac:chgData name="Bert Jansen" userId="60478ee6-b91e-4777-b5ab-ff75f809c97c" providerId="ADAL" clId="{CE4F2755-9CDB-4119-81AF-637B0A835461}" dt="2019-11-07T00:00:03.955" v="6394" actId="113"/>
          <ac:spMkLst>
            <pc:docMk/>
            <pc:sldMk cId="1667700555" sldId="2076136105"/>
            <ac:spMk id="20" creationId="{6201AB01-A842-4C79-8137-8FF5F94D716A}"/>
          </ac:spMkLst>
        </pc:spChg>
        <pc:picChg chg="del">
          <ac:chgData name="Bert Jansen" userId="60478ee6-b91e-4777-b5ab-ff75f809c97c" providerId="ADAL" clId="{CE4F2755-9CDB-4119-81AF-637B0A835461}" dt="2019-11-06T23:56:11.600" v="5922" actId="478"/>
          <ac:picMkLst>
            <pc:docMk/>
            <pc:sldMk cId="1667700555" sldId="2076136105"/>
            <ac:picMk id="4100" creationId="{AECFC13E-6B1B-4897-99FE-B0096FCE686A}"/>
          </ac:picMkLst>
        </pc:picChg>
        <pc:picChg chg="del">
          <ac:chgData name="Bert Jansen" userId="60478ee6-b91e-4777-b5ab-ff75f809c97c" providerId="ADAL" clId="{CE4F2755-9CDB-4119-81AF-637B0A835461}" dt="2019-11-06T23:56:12.637" v="5923" actId="478"/>
          <ac:picMkLst>
            <pc:docMk/>
            <pc:sldMk cId="1667700555" sldId="2076136105"/>
            <ac:picMk id="4102" creationId="{05A6F33E-7B81-4687-A2B0-74667566543A}"/>
          </ac:picMkLst>
        </pc:picChg>
        <pc:picChg chg="add mod">
          <ac:chgData name="Bert Jansen" userId="60478ee6-b91e-4777-b5ab-ff75f809c97c" providerId="ADAL" clId="{CE4F2755-9CDB-4119-81AF-637B0A835461}" dt="2019-11-07T00:00:30.555" v="6400" actId="1076"/>
          <ac:picMkLst>
            <pc:docMk/>
            <pc:sldMk cId="1667700555" sldId="2076136105"/>
            <ac:picMk id="5122" creationId="{37A77CBF-434F-40E9-B3CA-75419593B6C0}"/>
          </ac:picMkLst>
        </pc:picChg>
      </pc:sldChg>
      <pc:sldChg chg="addSp delSp modSp add mod modTransition">
        <pc:chgData name="Bert Jansen" userId="60478ee6-b91e-4777-b5ab-ff75f809c97c" providerId="ADAL" clId="{CE4F2755-9CDB-4119-81AF-637B0A835461}" dt="2019-11-19T15:16:11.238" v="35492"/>
        <pc:sldMkLst>
          <pc:docMk/>
          <pc:sldMk cId="862653165" sldId="2076136106"/>
        </pc:sldMkLst>
        <pc:spChg chg="mod">
          <ac:chgData name="Bert Jansen" userId="60478ee6-b91e-4777-b5ab-ff75f809c97c" providerId="ADAL" clId="{CE4F2755-9CDB-4119-81AF-637B0A835461}" dt="2019-11-07T00:06:07.478" v="6840" actId="20577"/>
          <ac:spMkLst>
            <pc:docMk/>
            <pc:sldMk cId="862653165" sldId="2076136106"/>
            <ac:spMk id="20" creationId="{6201AB01-A842-4C79-8137-8FF5F94D716A}"/>
          </ac:spMkLst>
        </pc:spChg>
        <pc:picChg chg="del">
          <ac:chgData name="Bert Jansen" userId="60478ee6-b91e-4777-b5ab-ff75f809c97c" providerId="ADAL" clId="{CE4F2755-9CDB-4119-81AF-637B0A835461}" dt="2019-11-07T00:01:21.134" v="6413" actId="478"/>
          <ac:picMkLst>
            <pc:docMk/>
            <pc:sldMk cId="862653165" sldId="2076136106"/>
            <ac:picMk id="5122" creationId="{37A77CBF-434F-40E9-B3CA-75419593B6C0}"/>
          </ac:picMkLst>
        </pc:picChg>
        <pc:picChg chg="add mod">
          <ac:chgData name="Bert Jansen" userId="60478ee6-b91e-4777-b5ab-ff75f809c97c" providerId="ADAL" clId="{CE4F2755-9CDB-4119-81AF-637B0A835461}" dt="2019-11-07T00:01:27.225" v="6415" actId="1076"/>
          <ac:picMkLst>
            <pc:docMk/>
            <pc:sldMk cId="862653165" sldId="2076136106"/>
            <ac:picMk id="6146" creationId="{07F55FA1-FA41-4284-9246-C4812A6571CA}"/>
          </ac:picMkLst>
        </pc:picChg>
      </pc:sldChg>
      <pc:sldChg chg="addSp delSp modSp add mod ord modTransition">
        <pc:chgData name="Bert Jansen" userId="60478ee6-b91e-4777-b5ab-ff75f809c97c" providerId="ADAL" clId="{CE4F2755-9CDB-4119-81AF-637B0A835461}" dt="2019-11-20T07:50:09.712" v="35545" actId="1076"/>
        <pc:sldMkLst>
          <pc:docMk/>
          <pc:sldMk cId="277172454" sldId="2076136107"/>
        </pc:sldMkLst>
        <pc:spChg chg="add del mod">
          <ac:chgData name="Bert Jansen" userId="60478ee6-b91e-4777-b5ab-ff75f809c97c" providerId="ADAL" clId="{CE4F2755-9CDB-4119-81AF-637B0A835461}" dt="2019-11-09T16:55:02.346" v="17473" actId="478"/>
          <ac:spMkLst>
            <pc:docMk/>
            <pc:sldMk cId="277172454" sldId="2076136107"/>
            <ac:spMk id="2" creationId="{DD7AE8C5-C7A7-4A3D-B9F5-77A9476D6B90}"/>
          </ac:spMkLst>
        </pc:spChg>
        <pc:spChg chg="add mod">
          <ac:chgData name="Bert Jansen" userId="60478ee6-b91e-4777-b5ab-ff75f809c97c" providerId="ADAL" clId="{CE4F2755-9CDB-4119-81AF-637B0A835461}" dt="2019-11-09T16:55:17.834" v="17484" actId="20577"/>
          <ac:spMkLst>
            <pc:docMk/>
            <pc:sldMk cId="277172454" sldId="2076136107"/>
            <ac:spMk id="12" creationId="{E349C1FA-34E2-461C-BC9F-0B1584F32A14}"/>
          </ac:spMkLst>
        </pc:spChg>
        <pc:spChg chg="mod">
          <ac:chgData name="Bert Jansen" userId="60478ee6-b91e-4777-b5ab-ff75f809c97c" providerId="ADAL" clId="{CE4F2755-9CDB-4119-81AF-637B0A835461}" dt="2019-11-07T07:39:43.256" v="8352" actId="20577"/>
          <ac:spMkLst>
            <pc:docMk/>
            <pc:sldMk cId="277172454" sldId="2076136107"/>
            <ac:spMk id="13" creationId="{CEF0A188-DE66-4757-BD8A-95CA9B0E460E}"/>
          </ac:spMkLst>
        </pc:spChg>
        <pc:spChg chg="add mod">
          <ac:chgData name="Bert Jansen" userId="60478ee6-b91e-4777-b5ab-ff75f809c97c" providerId="ADAL" clId="{CE4F2755-9CDB-4119-81AF-637B0A835461}" dt="2019-11-09T16:55:51.475" v="17526" actId="404"/>
          <ac:spMkLst>
            <pc:docMk/>
            <pc:sldMk cId="277172454" sldId="2076136107"/>
            <ac:spMk id="14" creationId="{8AB179F7-B5DE-4C81-81AA-0009BCAA5FFA}"/>
          </ac:spMkLst>
        </pc:spChg>
        <pc:spChg chg="mod">
          <ac:chgData name="Bert Jansen" userId="60478ee6-b91e-4777-b5ab-ff75f809c97c" providerId="ADAL" clId="{CE4F2755-9CDB-4119-81AF-637B0A835461}" dt="2019-11-07T07:38:57.858" v="8281" actId="1035"/>
          <ac:spMkLst>
            <pc:docMk/>
            <pc:sldMk cId="277172454" sldId="2076136107"/>
            <ac:spMk id="16" creationId="{BDB994BD-2086-4E0C-BA0D-2D4F452C689F}"/>
          </ac:spMkLst>
        </pc:spChg>
        <pc:spChg chg="del">
          <ac:chgData name="Bert Jansen" userId="60478ee6-b91e-4777-b5ab-ff75f809c97c" providerId="ADAL" clId="{CE4F2755-9CDB-4119-81AF-637B0A835461}" dt="2019-11-07T07:38:27.378" v="8264" actId="478"/>
          <ac:spMkLst>
            <pc:docMk/>
            <pc:sldMk cId="277172454" sldId="2076136107"/>
            <ac:spMk id="19" creationId="{449771A0-4FFC-4FB7-B89D-1B40DB022CF0}"/>
          </ac:spMkLst>
        </pc:spChg>
        <pc:spChg chg="add mod">
          <ac:chgData name="Bert Jansen" userId="60478ee6-b91e-4777-b5ab-ff75f809c97c" providerId="ADAL" clId="{CE4F2755-9CDB-4119-81AF-637B0A835461}" dt="2019-11-09T16:57:55.983" v="17554" actId="1076"/>
          <ac:spMkLst>
            <pc:docMk/>
            <pc:sldMk cId="277172454" sldId="2076136107"/>
            <ac:spMk id="19" creationId="{FD4DF634-5783-473A-A9E9-78DC144F6771}"/>
          </ac:spMkLst>
        </pc:spChg>
        <pc:spChg chg="mod">
          <ac:chgData name="Bert Jansen" userId="60478ee6-b91e-4777-b5ab-ff75f809c97c" providerId="ADAL" clId="{CE4F2755-9CDB-4119-81AF-637B0A835461}" dt="2019-11-10T23:51:37.370" v="24617" actId="255"/>
          <ac:spMkLst>
            <pc:docMk/>
            <pc:sldMk cId="277172454" sldId="2076136107"/>
            <ac:spMk id="20" creationId="{6201AB01-A842-4C79-8137-8FF5F94D716A}"/>
          </ac:spMkLst>
        </pc:spChg>
        <pc:spChg chg="add mod">
          <ac:chgData name="Bert Jansen" userId="60478ee6-b91e-4777-b5ab-ff75f809c97c" providerId="ADAL" clId="{CE4F2755-9CDB-4119-81AF-637B0A835461}" dt="2019-11-09T16:58:06.828" v="17556" actId="1076"/>
          <ac:spMkLst>
            <pc:docMk/>
            <pc:sldMk cId="277172454" sldId="2076136107"/>
            <ac:spMk id="21" creationId="{9F609666-0DF9-479A-9486-44FE6FC79075}"/>
          </ac:spMkLst>
        </pc:spChg>
        <pc:spChg chg="add mod">
          <ac:chgData name="Bert Jansen" userId="60478ee6-b91e-4777-b5ab-ff75f809c97c" providerId="ADAL" clId="{CE4F2755-9CDB-4119-81AF-637B0A835461}" dt="2019-11-09T16:58:37.116" v="17558" actId="1076"/>
          <ac:spMkLst>
            <pc:docMk/>
            <pc:sldMk cId="277172454" sldId="2076136107"/>
            <ac:spMk id="22" creationId="{FBE40D91-0D13-498E-B28C-94A9FDFF4749}"/>
          </ac:spMkLst>
        </pc:spChg>
        <pc:spChg chg="mod">
          <ac:chgData name="Bert Jansen" userId="60478ee6-b91e-4777-b5ab-ff75f809c97c" providerId="ADAL" clId="{CE4F2755-9CDB-4119-81AF-637B0A835461}" dt="2019-11-20T07:50:09.712" v="35545" actId="1076"/>
          <ac:spMkLst>
            <pc:docMk/>
            <pc:sldMk cId="277172454" sldId="2076136107"/>
            <ac:spMk id="26" creationId="{DBA229F6-398F-49D3-974A-656F9B5BA7B0}"/>
          </ac:spMkLst>
        </pc:spChg>
        <pc:spChg chg="add mod">
          <ac:chgData name="Bert Jansen" userId="60478ee6-b91e-4777-b5ab-ff75f809c97c" providerId="ADAL" clId="{CE4F2755-9CDB-4119-81AF-637B0A835461}" dt="2019-11-09T16:59:15.465" v="17565" actId="1076"/>
          <ac:spMkLst>
            <pc:docMk/>
            <pc:sldMk cId="277172454" sldId="2076136107"/>
            <ac:spMk id="29" creationId="{9344A20D-8EE2-4CB8-9386-03DA837D7532}"/>
          </ac:spMkLst>
        </pc:spChg>
        <pc:spChg chg="add mod">
          <ac:chgData name="Bert Jansen" userId="60478ee6-b91e-4777-b5ab-ff75f809c97c" providerId="ADAL" clId="{CE4F2755-9CDB-4119-81AF-637B0A835461}" dt="2019-11-19T10:41:33.242" v="29425" actId="14100"/>
          <ac:spMkLst>
            <pc:docMk/>
            <pc:sldMk cId="277172454" sldId="2076136107"/>
            <ac:spMk id="30" creationId="{F4E92C1F-D1B8-4D07-AC10-40E64888EAAB}"/>
          </ac:spMkLst>
        </pc:spChg>
        <pc:spChg chg="del">
          <ac:chgData name="Bert Jansen" userId="60478ee6-b91e-4777-b5ab-ff75f809c97c" providerId="ADAL" clId="{CE4F2755-9CDB-4119-81AF-637B0A835461}" dt="2019-11-10T23:57:27.141" v="24654" actId="478"/>
          <ac:spMkLst>
            <pc:docMk/>
            <pc:sldMk cId="277172454" sldId="2076136107"/>
            <ac:spMk id="32" creationId="{327F9CA1-A7BC-4C80-BA5D-6C1C8263F319}"/>
          </ac:spMkLst>
        </pc:spChg>
        <pc:grpChg chg="add del mod">
          <ac:chgData name="Bert Jansen" userId="60478ee6-b91e-4777-b5ab-ff75f809c97c" providerId="ADAL" clId="{CE4F2755-9CDB-4119-81AF-637B0A835461}" dt="2019-11-10T23:58:04.943" v="24659" actId="478"/>
          <ac:grpSpMkLst>
            <pc:docMk/>
            <pc:sldMk cId="277172454" sldId="2076136107"/>
            <ac:grpSpMk id="10" creationId="{ADAF86A3-DD59-43EE-8D5A-B746CDE0C5B4}"/>
          </ac:grpSpMkLst>
        </pc:grpChg>
        <pc:grpChg chg="del">
          <ac:chgData name="Bert Jansen" userId="60478ee6-b91e-4777-b5ab-ff75f809c97c" providerId="ADAL" clId="{CE4F2755-9CDB-4119-81AF-637B0A835461}" dt="2019-11-07T07:38:52.029" v="8268" actId="478"/>
          <ac:grpSpMkLst>
            <pc:docMk/>
            <pc:sldMk cId="277172454" sldId="2076136107"/>
            <ac:grpSpMk id="12" creationId="{6E57DF4E-1E75-4D96-B61B-1C5604A133A1}"/>
          </ac:grpSpMkLst>
        </pc:grpChg>
        <pc:grpChg chg="add mod">
          <ac:chgData name="Bert Jansen" userId="60478ee6-b91e-4777-b5ab-ff75f809c97c" providerId="ADAL" clId="{CE4F2755-9CDB-4119-81AF-637B0A835461}" dt="2019-11-10T23:58:02.439" v="24658" actId="1076"/>
          <ac:grpSpMkLst>
            <pc:docMk/>
            <pc:sldMk cId="277172454" sldId="2076136107"/>
            <ac:grpSpMk id="24" creationId="{D734E8DA-6BAC-4BC3-99FC-E672D275352D}"/>
          </ac:grpSpMkLst>
        </pc:grpChg>
        <pc:picChg chg="add mod">
          <ac:chgData name="Bert Jansen" userId="60478ee6-b91e-4777-b5ab-ff75f809c97c" providerId="ADAL" clId="{CE4F2755-9CDB-4119-81AF-637B0A835461}" dt="2019-11-19T10:41:24.064" v="29424" actId="1076"/>
          <ac:picMkLst>
            <pc:docMk/>
            <pc:sldMk cId="277172454" sldId="2076136107"/>
            <ac:picMk id="2" creationId="{DD79AE9C-94FD-4428-81D1-803CBA79E6DF}"/>
          </ac:picMkLst>
        </pc:picChg>
        <pc:picChg chg="add del mod">
          <ac:chgData name="Bert Jansen" userId="60478ee6-b91e-4777-b5ab-ff75f809c97c" providerId="ADAL" clId="{CE4F2755-9CDB-4119-81AF-637B0A835461}" dt="2019-11-19T10:41:18.109" v="29423" actId="478"/>
          <ac:picMkLst>
            <pc:docMk/>
            <pc:sldMk cId="277172454" sldId="2076136107"/>
            <ac:picMk id="1026" creationId="{A5462392-6FFA-4154-8A7B-B1BA7CF25E10}"/>
          </ac:picMkLst>
        </pc:picChg>
        <pc:cxnChg chg="add mod">
          <ac:chgData name="Bert Jansen" userId="60478ee6-b91e-4777-b5ab-ff75f809c97c" providerId="ADAL" clId="{CE4F2755-9CDB-4119-81AF-637B0A835461}" dt="2019-11-09T16:58:57.864" v="17562" actId="14100"/>
          <ac:cxnSpMkLst>
            <pc:docMk/>
            <pc:sldMk cId="277172454" sldId="2076136107"/>
            <ac:cxnSpMk id="4" creationId="{F5B2C465-ED91-43B3-A2A1-860BE9B0206A}"/>
          </ac:cxnSpMkLst>
        </pc:cxnChg>
        <pc:cxnChg chg="add mod">
          <ac:chgData name="Bert Jansen" userId="60478ee6-b91e-4777-b5ab-ff75f809c97c" providerId="ADAL" clId="{CE4F2755-9CDB-4119-81AF-637B0A835461}" dt="2019-11-09T16:58:46.106" v="17559" actId="14100"/>
          <ac:cxnSpMkLst>
            <pc:docMk/>
            <pc:sldMk cId="277172454" sldId="2076136107"/>
            <ac:cxnSpMk id="6" creationId="{CA6AFCCA-982B-4F3C-BB55-7D1903C69F8B}"/>
          </ac:cxnSpMkLst>
        </pc:cxnChg>
        <pc:cxnChg chg="add mod">
          <ac:chgData name="Bert Jansen" userId="60478ee6-b91e-4777-b5ab-ff75f809c97c" providerId="ADAL" clId="{CE4F2755-9CDB-4119-81AF-637B0A835461}" dt="2019-11-09T16:58:50.415" v="17560" actId="14100"/>
          <ac:cxnSpMkLst>
            <pc:docMk/>
            <pc:sldMk cId="277172454" sldId="2076136107"/>
            <ac:cxnSpMk id="8" creationId="{6A5F7CC6-5CCE-4659-8CD6-A4F546711038}"/>
          </ac:cxnSpMkLst>
        </pc:cxnChg>
        <pc:cxnChg chg="add mod">
          <ac:chgData name="Bert Jansen" userId="60478ee6-b91e-4777-b5ab-ff75f809c97c" providerId="ADAL" clId="{CE4F2755-9CDB-4119-81AF-637B0A835461}" dt="2019-11-09T16:58:54.704" v="17561" actId="14100"/>
          <ac:cxnSpMkLst>
            <pc:docMk/>
            <pc:sldMk cId="277172454" sldId="2076136107"/>
            <ac:cxnSpMk id="23" creationId="{391B577A-162B-467E-B3A7-2F0F6ACE2049}"/>
          </ac:cxnSpMkLst>
        </pc:cxnChg>
      </pc:sldChg>
      <pc:sldChg chg="delSp modSp add mod modTransition">
        <pc:chgData name="Bert Jansen" userId="60478ee6-b91e-4777-b5ab-ff75f809c97c" providerId="ADAL" clId="{CE4F2755-9CDB-4119-81AF-637B0A835461}" dt="2019-11-19T15:16:11.238" v="35492"/>
        <pc:sldMkLst>
          <pc:docMk/>
          <pc:sldMk cId="1657685994" sldId="2076136108"/>
        </pc:sldMkLst>
        <pc:spChg chg="mod">
          <ac:chgData name="Bert Jansen" userId="60478ee6-b91e-4777-b5ab-ff75f809c97c" providerId="ADAL" clId="{CE4F2755-9CDB-4119-81AF-637B0A835461}" dt="2019-11-07T00:12:21.818" v="7400" actId="20577"/>
          <ac:spMkLst>
            <pc:docMk/>
            <pc:sldMk cId="1657685994" sldId="2076136108"/>
            <ac:spMk id="13" creationId="{CEF0A188-DE66-4757-BD8A-95CA9B0E460E}"/>
          </ac:spMkLst>
        </pc:spChg>
        <pc:spChg chg="mod">
          <ac:chgData name="Bert Jansen" userId="60478ee6-b91e-4777-b5ab-ff75f809c97c" providerId="ADAL" clId="{CE4F2755-9CDB-4119-81AF-637B0A835461}" dt="2019-11-07T00:17:44.647" v="8175" actId="20577"/>
          <ac:spMkLst>
            <pc:docMk/>
            <pc:sldMk cId="1657685994" sldId="2076136108"/>
            <ac:spMk id="20" creationId="{6201AB01-A842-4C79-8137-8FF5F94D716A}"/>
          </ac:spMkLst>
        </pc:spChg>
        <pc:picChg chg="del">
          <ac:chgData name="Bert Jansen" userId="60478ee6-b91e-4777-b5ab-ff75f809c97c" providerId="ADAL" clId="{CE4F2755-9CDB-4119-81AF-637B0A835461}" dt="2019-11-07T00:09:08.723" v="6908" actId="478"/>
          <ac:picMkLst>
            <pc:docMk/>
            <pc:sldMk cId="1657685994" sldId="2076136108"/>
            <ac:picMk id="6146" creationId="{07F55FA1-FA41-4284-9246-C4812A6571CA}"/>
          </ac:picMkLst>
        </pc:picChg>
      </pc:sldChg>
      <pc:sldChg chg="addSp modSp new mod modTransition">
        <pc:chgData name="Bert Jansen" userId="60478ee6-b91e-4777-b5ab-ff75f809c97c" providerId="ADAL" clId="{CE4F2755-9CDB-4119-81AF-637B0A835461}" dt="2019-11-19T15:16:11.238" v="35492"/>
        <pc:sldMkLst>
          <pc:docMk/>
          <pc:sldMk cId="609431186" sldId="2076136109"/>
        </pc:sldMkLst>
        <pc:spChg chg="add mod">
          <ac:chgData name="Bert Jansen" userId="60478ee6-b91e-4777-b5ab-ff75f809c97c" providerId="ADAL" clId="{CE4F2755-9CDB-4119-81AF-637B0A835461}" dt="2019-11-10T12:15:55.921" v="19628" actId="1076"/>
          <ac:spMkLst>
            <pc:docMk/>
            <pc:sldMk cId="609431186" sldId="2076136109"/>
            <ac:spMk id="4" creationId="{0D30E4B7-4399-4C41-84AC-5A3E0EE30E64}"/>
          </ac:spMkLst>
        </pc:spChg>
        <pc:picChg chg="add mod modCrop">
          <ac:chgData name="Bert Jansen" userId="60478ee6-b91e-4777-b5ab-ff75f809c97c" providerId="ADAL" clId="{CE4F2755-9CDB-4119-81AF-637B0A835461}" dt="2019-11-07T07:35:11.332" v="8196" actId="732"/>
          <ac:picMkLst>
            <pc:docMk/>
            <pc:sldMk cId="609431186" sldId="2076136109"/>
            <ac:picMk id="3" creationId="{CA5683C6-1ADB-4E2C-8446-C93BDAE3B257}"/>
          </ac:picMkLst>
        </pc:picChg>
      </pc:sldChg>
      <pc:sldChg chg="addSp delSp modSp add del mod">
        <pc:chgData name="Bert Jansen" userId="60478ee6-b91e-4777-b5ab-ff75f809c97c" providerId="ADAL" clId="{CE4F2755-9CDB-4119-81AF-637B0A835461}" dt="2019-11-08T02:51:23.748" v="10189" actId="47"/>
        <pc:sldMkLst>
          <pc:docMk/>
          <pc:sldMk cId="3882885227" sldId="2076136110"/>
        </pc:sldMkLst>
        <pc:spChg chg="add mod">
          <ac:chgData name="Bert Jansen" userId="60478ee6-b91e-4777-b5ab-ff75f809c97c" providerId="ADAL" clId="{CE4F2755-9CDB-4119-81AF-637B0A835461}" dt="2019-11-07T08:13:39.359" v="9118" actId="20577"/>
          <ac:spMkLst>
            <pc:docMk/>
            <pc:sldMk cId="3882885227" sldId="2076136110"/>
            <ac:spMk id="2" creationId="{C13243DA-7C0C-400C-85FF-17940AA1AD96}"/>
          </ac:spMkLst>
        </pc:spChg>
        <pc:spChg chg="add mod ord">
          <ac:chgData name="Bert Jansen" userId="60478ee6-b91e-4777-b5ab-ff75f809c97c" providerId="ADAL" clId="{CE4F2755-9CDB-4119-81AF-637B0A835461}" dt="2019-11-07T08:47:57.998" v="9301" actId="166"/>
          <ac:spMkLst>
            <pc:docMk/>
            <pc:sldMk cId="3882885227" sldId="2076136110"/>
            <ac:spMk id="3" creationId="{77D8E520-4457-464E-9DCA-BC09A4802786}"/>
          </ac:spMkLst>
        </pc:spChg>
        <pc:spChg chg="add mod">
          <ac:chgData name="Bert Jansen" userId="60478ee6-b91e-4777-b5ab-ff75f809c97c" providerId="ADAL" clId="{CE4F2755-9CDB-4119-81AF-637B0A835461}" dt="2019-11-07T08:48:42.338" v="9304" actId="13822"/>
          <ac:spMkLst>
            <pc:docMk/>
            <pc:sldMk cId="3882885227" sldId="2076136110"/>
            <ac:spMk id="8" creationId="{6D96580A-0AA4-4637-BECF-73AE74980FBC}"/>
          </ac:spMkLst>
        </pc:spChg>
        <pc:spChg chg="add mod">
          <ac:chgData name="Bert Jansen" userId="60478ee6-b91e-4777-b5ab-ff75f809c97c" providerId="ADAL" clId="{CE4F2755-9CDB-4119-81AF-637B0A835461}" dt="2019-11-07T08:49:10.297" v="9307" actId="1076"/>
          <ac:spMkLst>
            <pc:docMk/>
            <pc:sldMk cId="3882885227" sldId="2076136110"/>
            <ac:spMk id="9" creationId="{34D631BE-5270-4A97-A732-1A7D45DDA89D}"/>
          </ac:spMkLst>
        </pc:spChg>
        <pc:spChg chg="add mod">
          <ac:chgData name="Bert Jansen" userId="60478ee6-b91e-4777-b5ab-ff75f809c97c" providerId="ADAL" clId="{CE4F2755-9CDB-4119-81AF-637B0A835461}" dt="2019-11-08T02:49:09.636" v="9953" actId="6549"/>
          <ac:spMkLst>
            <pc:docMk/>
            <pc:sldMk cId="3882885227" sldId="2076136110"/>
            <ac:spMk id="12" creationId="{07E4048D-7A84-4E51-98F5-1464413ED4E6}"/>
          </ac:spMkLst>
        </pc:spChg>
        <pc:spChg chg="mod">
          <ac:chgData name="Bert Jansen" userId="60478ee6-b91e-4777-b5ab-ff75f809c97c" providerId="ADAL" clId="{CE4F2755-9CDB-4119-81AF-637B0A835461}" dt="2019-11-08T02:41:48.918" v="9371" actId="20577"/>
          <ac:spMkLst>
            <pc:docMk/>
            <pc:sldMk cId="3882885227" sldId="2076136110"/>
            <ac:spMk id="13" creationId="{CEF0A188-DE66-4757-BD8A-95CA9B0E460E}"/>
          </ac:spMkLst>
        </pc:spChg>
        <pc:spChg chg="add mod">
          <ac:chgData name="Bert Jansen" userId="60478ee6-b91e-4777-b5ab-ff75f809c97c" providerId="ADAL" clId="{CE4F2755-9CDB-4119-81AF-637B0A835461}" dt="2019-11-07T08:11:03.399" v="8963" actId="164"/>
          <ac:spMkLst>
            <pc:docMk/>
            <pc:sldMk cId="3882885227" sldId="2076136110"/>
            <ac:spMk id="14" creationId="{0DBE0BA9-CB11-44D1-8949-CEA424EF5C55}"/>
          </ac:spMkLst>
        </pc:spChg>
        <pc:spChg chg="add mod">
          <ac:chgData name="Bert Jansen" userId="60478ee6-b91e-4777-b5ab-ff75f809c97c" providerId="ADAL" clId="{CE4F2755-9CDB-4119-81AF-637B0A835461}" dt="2019-11-07T08:11:03.399" v="8963" actId="164"/>
          <ac:spMkLst>
            <pc:docMk/>
            <pc:sldMk cId="3882885227" sldId="2076136110"/>
            <ac:spMk id="19" creationId="{D4AFD8B9-B83D-4C3F-B2F3-AB7A5BA8DE28}"/>
          </ac:spMkLst>
        </pc:spChg>
        <pc:spChg chg="del">
          <ac:chgData name="Bert Jansen" userId="60478ee6-b91e-4777-b5ab-ff75f809c97c" providerId="ADAL" clId="{CE4F2755-9CDB-4119-81AF-637B0A835461}" dt="2019-11-07T07:43:12.885" v="8627" actId="478"/>
          <ac:spMkLst>
            <pc:docMk/>
            <pc:sldMk cId="3882885227" sldId="2076136110"/>
            <ac:spMk id="20" creationId="{6201AB01-A842-4C79-8137-8FF5F94D716A}"/>
          </ac:spMkLst>
        </pc:spChg>
        <pc:spChg chg="add mod">
          <ac:chgData name="Bert Jansen" userId="60478ee6-b91e-4777-b5ab-ff75f809c97c" providerId="ADAL" clId="{CE4F2755-9CDB-4119-81AF-637B0A835461}" dt="2019-11-07T08:11:03.399" v="8963" actId="164"/>
          <ac:spMkLst>
            <pc:docMk/>
            <pc:sldMk cId="3882885227" sldId="2076136110"/>
            <ac:spMk id="21" creationId="{AA69EA6B-4DE7-45BF-8F06-85B198F6C064}"/>
          </ac:spMkLst>
        </pc:spChg>
        <pc:spChg chg="add mod">
          <ac:chgData name="Bert Jansen" userId="60478ee6-b91e-4777-b5ab-ff75f809c97c" providerId="ADAL" clId="{CE4F2755-9CDB-4119-81AF-637B0A835461}" dt="2019-11-07T08:11:03.399" v="8963" actId="164"/>
          <ac:spMkLst>
            <pc:docMk/>
            <pc:sldMk cId="3882885227" sldId="2076136110"/>
            <ac:spMk id="22" creationId="{B62FBC04-8EB6-4C8A-BD15-9DA21E34F748}"/>
          </ac:spMkLst>
        </pc:spChg>
        <pc:spChg chg="add mod">
          <ac:chgData name="Bert Jansen" userId="60478ee6-b91e-4777-b5ab-ff75f809c97c" providerId="ADAL" clId="{CE4F2755-9CDB-4119-81AF-637B0A835461}" dt="2019-11-08T02:42:20.107" v="9372" actId="1035"/>
          <ac:spMkLst>
            <pc:docMk/>
            <pc:sldMk cId="3882885227" sldId="2076136110"/>
            <ac:spMk id="23" creationId="{AEC621BF-ECCE-4984-A011-C949A90066DD}"/>
          </ac:spMkLst>
        </pc:spChg>
        <pc:spChg chg="add mod">
          <ac:chgData name="Bert Jansen" userId="60478ee6-b91e-4777-b5ab-ff75f809c97c" providerId="ADAL" clId="{CE4F2755-9CDB-4119-81AF-637B0A835461}" dt="2019-11-07T08:11:03.399" v="8963" actId="164"/>
          <ac:spMkLst>
            <pc:docMk/>
            <pc:sldMk cId="3882885227" sldId="2076136110"/>
            <ac:spMk id="24" creationId="{79F4697F-8079-4152-8E5B-B95F011A5B22}"/>
          </ac:spMkLst>
        </pc:spChg>
        <pc:spChg chg="add mod">
          <ac:chgData name="Bert Jansen" userId="60478ee6-b91e-4777-b5ab-ff75f809c97c" providerId="ADAL" clId="{CE4F2755-9CDB-4119-81AF-637B0A835461}" dt="2019-11-07T08:11:03.399" v="8963" actId="164"/>
          <ac:spMkLst>
            <pc:docMk/>
            <pc:sldMk cId="3882885227" sldId="2076136110"/>
            <ac:spMk id="25" creationId="{9CF63519-A536-49F7-A362-1D3E5A6A8B6A}"/>
          </ac:spMkLst>
        </pc:spChg>
        <pc:spChg chg="add mod">
          <ac:chgData name="Bert Jansen" userId="60478ee6-b91e-4777-b5ab-ff75f809c97c" providerId="ADAL" clId="{CE4F2755-9CDB-4119-81AF-637B0A835461}" dt="2019-11-07T08:13:31.430" v="9106" actId="20577"/>
          <ac:spMkLst>
            <pc:docMk/>
            <pc:sldMk cId="3882885227" sldId="2076136110"/>
            <ac:spMk id="26" creationId="{AC9D8804-799E-4305-AB48-72337550EFF3}"/>
          </ac:spMkLst>
        </pc:spChg>
        <pc:spChg chg="add mod">
          <ac:chgData name="Bert Jansen" userId="60478ee6-b91e-4777-b5ab-ff75f809c97c" providerId="ADAL" clId="{CE4F2755-9CDB-4119-81AF-637B0A835461}" dt="2019-11-07T08:12:34.988" v="9008" actId="14100"/>
          <ac:spMkLst>
            <pc:docMk/>
            <pc:sldMk cId="3882885227" sldId="2076136110"/>
            <ac:spMk id="27" creationId="{FFCCD558-6B8A-4D0F-B330-574712C6468F}"/>
          </ac:spMkLst>
        </pc:spChg>
        <pc:spChg chg="add mod">
          <ac:chgData name="Bert Jansen" userId="60478ee6-b91e-4777-b5ab-ff75f809c97c" providerId="ADAL" clId="{CE4F2755-9CDB-4119-81AF-637B0A835461}" dt="2019-11-07T08:13:53.974" v="9131" actId="14100"/>
          <ac:spMkLst>
            <pc:docMk/>
            <pc:sldMk cId="3882885227" sldId="2076136110"/>
            <ac:spMk id="28" creationId="{A85572B7-9B5D-40F8-A9EB-560AF197223A}"/>
          </ac:spMkLst>
        </pc:spChg>
        <pc:spChg chg="add mod">
          <ac:chgData name="Bert Jansen" userId="60478ee6-b91e-4777-b5ab-ff75f809c97c" providerId="ADAL" clId="{CE4F2755-9CDB-4119-81AF-637B0A835461}" dt="2019-11-07T08:14:06.981" v="9154" actId="20577"/>
          <ac:spMkLst>
            <pc:docMk/>
            <pc:sldMk cId="3882885227" sldId="2076136110"/>
            <ac:spMk id="29" creationId="{F6A9BA16-E8A3-4934-8BBB-7A7F855D7845}"/>
          </ac:spMkLst>
        </pc:spChg>
        <pc:spChg chg="add del mod">
          <ac:chgData name="Bert Jansen" userId="60478ee6-b91e-4777-b5ab-ff75f809c97c" providerId="ADAL" clId="{CE4F2755-9CDB-4119-81AF-637B0A835461}" dt="2019-11-07T08:15:16.294" v="9160" actId="478"/>
          <ac:spMkLst>
            <pc:docMk/>
            <pc:sldMk cId="3882885227" sldId="2076136110"/>
            <ac:spMk id="30" creationId="{55CC61A4-CD5D-4A05-9AB0-F304914CDE3F}"/>
          </ac:spMkLst>
        </pc:spChg>
        <pc:spChg chg="add del mod">
          <ac:chgData name="Bert Jansen" userId="60478ee6-b91e-4777-b5ab-ff75f809c97c" providerId="ADAL" clId="{CE4F2755-9CDB-4119-81AF-637B0A835461}" dt="2019-11-07T08:15:16.294" v="9160" actId="478"/>
          <ac:spMkLst>
            <pc:docMk/>
            <pc:sldMk cId="3882885227" sldId="2076136110"/>
            <ac:spMk id="31" creationId="{F5265374-7C31-4390-8E9F-AB7DE2056ED3}"/>
          </ac:spMkLst>
        </pc:spChg>
        <pc:spChg chg="add del mod ord">
          <ac:chgData name="Bert Jansen" userId="60478ee6-b91e-4777-b5ab-ff75f809c97c" providerId="ADAL" clId="{CE4F2755-9CDB-4119-81AF-637B0A835461}" dt="2019-11-07T08:15:16.294" v="9160" actId="478"/>
          <ac:spMkLst>
            <pc:docMk/>
            <pc:sldMk cId="3882885227" sldId="2076136110"/>
            <ac:spMk id="32" creationId="{F3A1212A-CBD3-4424-9DF8-440AED20E39B}"/>
          </ac:spMkLst>
        </pc:spChg>
        <pc:spChg chg="add del mod">
          <ac:chgData name="Bert Jansen" userId="60478ee6-b91e-4777-b5ab-ff75f809c97c" providerId="ADAL" clId="{CE4F2755-9CDB-4119-81AF-637B0A835461}" dt="2019-11-07T08:15:16.294" v="9160" actId="478"/>
          <ac:spMkLst>
            <pc:docMk/>
            <pc:sldMk cId="3882885227" sldId="2076136110"/>
            <ac:spMk id="33" creationId="{00704613-49AC-4F53-90AA-36DD6BBEA1AE}"/>
          </ac:spMkLst>
        </pc:spChg>
        <pc:spChg chg="add mod">
          <ac:chgData name="Bert Jansen" userId="60478ee6-b91e-4777-b5ab-ff75f809c97c" providerId="ADAL" clId="{CE4F2755-9CDB-4119-81AF-637B0A835461}" dt="2019-11-07T08:15:37.987" v="9165" actId="1038"/>
          <ac:spMkLst>
            <pc:docMk/>
            <pc:sldMk cId="3882885227" sldId="2076136110"/>
            <ac:spMk id="34" creationId="{F6A9C08C-7967-4A43-9243-35E74B76DE27}"/>
          </ac:spMkLst>
        </pc:spChg>
        <pc:spChg chg="add mod ord">
          <ac:chgData name="Bert Jansen" userId="60478ee6-b91e-4777-b5ab-ff75f809c97c" providerId="ADAL" clId="{CE4F2755-9CDB-4119-81AF-637B0A835461}" dt="2019-11-07T08:15:44.206" v="9166" actId="166"/>
          <ac:spMkLst>
            <pc:docMk/>
            <pc:sldMk cId="3882885227" sldId="2076136110"/>
            <ac:spMk id="35" creationId="{5895E9C4-6ABC-4E73-A4D4-B13A9CDA1DF5}"/>
          </ac:spMkLst>
        </pc:spChg>
        <pc:spChg chg="add mod">
          <ac:chgData name="Bert Jansen" userId="60478ee6-b91e-4777-b5ab-ff75f809c97c" providerId="ADAL" clId="{CE4F2755-9CDB-4119-81AF-637B0A835461}" dt="2019-11-07T08:15:34.288" v="9162" actId="1076"/>
          <ac:spMkLst>
            <pc:docMk/>
            <pc:sldMk cId="3882885227" sldId="2076136110"/>
            <ac:spMk id="36" creationId="{D9DFA426-0CE2-40CD-A6D8-E34633F8CB7B}"/>
          </ac:spMkLst>
        </pc:spChg>
        <pc:spChg chg="add mod">
          <ac:chgData name="Bert Jansen" userId="60478ee6-b91e-4777-b5ab-ff75f809c97c" providerId="ADAL" clId="{CE4F2755-9CDB-4119-81AF-637B0A835461}" dt="2019-11-07T08:15:34.288" v="9162" actId="1076"/>
          <ac:spMkLst>
            <pc:docMk/>
            <pc:sldMk cId="3882885227" sldId="2076136110"/>
            <ac:spMk id="37" creationId="{9453A4CC-5482-4BA8-84C3-CE32880BFB93}"/>
          </ac:spMkLst>
        </pc:spChg>
        <pc:spChg chg="add mod">
          <ac:chgData name="Bert Jansen" userId="60478ee6-b91e-4777-b5ab-ff75f809c97c" providerId="ADAL" clId="{CE4F2755-9CDB-4119-81AF-637B0A835461}" dt="2019-11-07T08:15:34.288" v="9162" actId="1076"/>
          <ac:spMkLst>
            <pc:docMk/>
            <pc:sldMk cId="3882885227" sldId="2076136110"/>
            <ac:spMk id="38" creationId="{772FA4F3-DF29-414B-955A-347494230408}"/>
          </ac:spMkLst>
        </pc:spChg>
        <pc:spChg chg="add mod">
          <ac:chgData name="Bert Jansen" userId="60478ee6-b91e-4777-b5ab-ff75f809c97c" providerId="ADAL" clId="{CE4F2755-9CDB-4119-81AF-637B0A835461}" dt="2019-11-07T08:15:34.288" v="9162" actId="1076"/>
          <ac:spMkLst>
            <pc:docMk/>
            <pc:sldMk cId="3882885227" sldId="2076136110"/>
            <ac:spMk id="39" creationId="{3FAFEB27-56D7-4B37-AF85-562C539BE2A3}"/>
          </ac:spMkLst>
        </pc:spChg>
        <pc:spChg chg="add mod">
          <ac:chgData name="Bert Jansen" userId="60478ee6-b91e-4777-b5ab-ff75f809c97c" providerId="ADAL" clId="{CE4F2755-9CDB-4119-81AF-637B0A835461}" dt="2019-11-07T08:18:51.333" v="9218" actId="1076"/>
          <ac:spMkLst>
            <pc:docMk/>
            <pc:sldMk cId="3882885227" sldId="2076136110"/>
            <ac:spMk id="40" creationId="{B76C2BD4-0FF6-46BD-A79B-163BA9262215}"/>
          </ac:spMkLst>
        </pc:spChg>
        <pc:spChg chg="add mod">
          <ac:chgData name="Bert Jansen" userId="60478ee6-b91e-4777-b5ab-ff75f809c97c" providerId="ADAL" clId="{CE4F2755-9CDB-4119-81AF-637B0A835461}" dt="2019-11-07T08:18:51.333" v="9218" actId="1076"/>
          <ac:spMkLst>
            <pc:docMk/>
            <pc:sldMk cId="3882885227" sldId="2076136110"/>
            <ac:spMk id="41" creationId="{465CC179-E9C6-4ED6-B244-119F8E3CBC22}"/>
          </ac:spMkLst>
        </pc:spChg>
        <pc:spChg chg="add mod">
          <ac:chgData name="Bert Jansen" userId="60478ee6-b91e-4777-b5ab-ff75f809c97c" providerId="ADAL" clId="{CE4F2755-9CDB-4119-81AF-637B0A835461}" dt="2019-11-07T08:18:51.333" v="9218" actId="1076"/>
          <ac:spMkLst>
            <pc:docMk/>
            <pc:sldMk cId="3882885227" sldId="2076136110"/>
            <ac:spMk id="42" creationId="{F8AF997B-21D3-4EE8-8110-A4285146614C}"/>
          </ac:spMkLst>
        </pc:spChg>
        <pc:spChg chg="add mod">
          <ac:chgData name="Bert Jansen" userId="60478ee6-b91e-4777-b5ab-ff75f809c97c" providerId="ADAL" clId="{CE4F2755-9CDB-4119-81AF-637B0A835461}" dt="2019-11-07T08:18:51.333" v="9218" actId="1076"/>
          <ac:spMkLst>
            <pc:docMk/>
            <pc:sldMk cId="3882885227" sldId="2076136110"/>
            <ac:spMk id="43" creationId="{74B7DC3F-579F-4DA8-988D-1656D8456437}"/>
          </ac:spMkLst>
        </pc:spChg>
        <pc:spChg chg="add mod">
          <ac:chgData name="Bert Jansen" userId="60478ee6-b91e-4777-b5ab-ff75f809c97c" providerId="ADAL" clId="{CE4F2755-9CDB-4119-81AF-637B0A835461}" dt="2019-11-07T08:38:46.817" v="9291" actId="164"/>
          <ac:spMkLst>
            <pc:docMk/>
            <pc:sldMk cId="3882885227" sldId="2076136110"/>
            <ac:spMk id="44" creationId="{EC5A9C1D-8CD0-4EC9-87CC-9B8A4E3A753E}"/>
          </ac:spMkLst>
        </pc:spChg>
        <pc:spChg chg="add mod">
          <ac:chgData name="Bert Jansen" userId="60478ee6-b91e-4777-b5ab-ff75f809c97c" providerId="ADAL" clId="{CE4F2755-9CDB-4119-81AF-637B0A835461}" dt="2019-11-07T08:38:46.817" v="9291" actId="164"/>
          <ac:spMkLst>
            <pc:docMk/>
            <pc:sldMk cId="3882885227" sldId="2076136110"/>
            <ac:spMk id="45" creationId="{478D3BA0-046F-4C85-9652-A61BFD92871A}"/>
          </ac:spMkLst>
        </pc:spChg>
        <pc:spChg chg="add mod">
          <ac:chgData name="Bert Jansen" userId="60478ee6-b91e-4777-b5ab-ff75f809c97c" providerId="ADAL" clId="{CE4F2755-9CDB-4119-81AF-637B0A835461}" dt="2019-11-07T08:39:15.296" v="9294" actId="164"/>
          <ac:spMkLst>
            <pc:docMk/>
            <pc:sldMk cId="3882885227" sldId="2076136110"/>
            <ac:spMk id="46" creationId="{31C8F45C-0538-4D4E-8A85-249A56F40834}"/>
          </ac:spMkLst>
        </pc:spChg>
        <pc:spChg chg="add mod">
          <ac:chgData name="Bert Jansen" userId="60478ee6-b91e-4777-b5ab-ff75f809c97c" providerId="ADAL" clId="{CE4F2755-9CDB-4119-81AF-637B0A835461}" dt="2019-11-07T08:39:15.296" v="9294" actId="164"/>
          <ac:spMkLst>
            <pc:docMk/>
            <pc:sldMk cId="3882885227" sldId="2076136110"/>
            <ac:spMk id="47" creationId="{2D4616D4-A0D2-4FDE-B145-70DE860BF512}"/>
          </ac:spMkLst>
        </pc:spChg>
        <pc:spChg chg="add mod">
          <ac:chgData name="Bert Jansen" userId="60478ee6-b91e-4777-b5ab-ff75f809c97c" providerId="ADAL" clId="{CE4F2755-9CDB-4119-81AF-637B0A835461}" dt="2019-11-07T08:40:26.204" v="9299" actId="164"/>
          <ac:spMkLst>
            <pc:docMk/>
            <pc:sldMk cId="3882885227" sldId="2076136110"/>
            <ac:spMk id="48" creationId="{B881800D-A9C3-4E1F-9785-42BC02D21FF8}"/>
          </ac:spMkLst>
        </pc:spChg>
        <pc:spChg chg="add mod">
          <ac:chgData name="Bert Jansen" userId="60478ee6-b91e-4777-b5ab-ff75f809c97c" providerId="ADAL" clId="{CE4F2755-9CDB-4119-81AF-637B0A835461}" dt="2019-11-07T08:40:26.204" v="9299" actId="164"/>
          <ac:spMkLst>
            <pc:docMk/>
            <pc:sldMk cId="3882885227" sldId="2076136110"/>
            <ac:spMk id="49" creationId="{8E7189B3-39CD-4114-8AA7-C4308A68729B}"/>
          </ac:spMkLst>
        </pc:spChg>
        <pc:spChg chg="add mod">
          <ac:chgData name="Bert Jansen" userId="60478ee6-b91e-4777-b5ab-ff75f809c97c" providerId="ADAL" clId="{CE4F2755-9CDB-4119-81AF-637B0A835461}" dt="2019-11-07T08:40:26.204" v="9299" actId="164"/>
          <ac:spMkLst>
            <pc:docMk/>
            <pc:sldMk cId="3882885227" sldId="2076136110"/>
            <ac:spMk id="50" creationId="{04FBC9A3-0B31-4DF0-B024-562BE9E7D4E1}"/>
          </ac:spMkLst>
        </pc:spChg>
        <pc:spChg chg="add mod">
          <ac:chgData name="Bert Jansen" userId="60478ee6-b91e-4777-b5ab-ff75f809c97c" providerId="ADAL" clId="{CE4F2755-9CDB-4119-81AF-637B0A835461}" dt="2019-11-07T08:40:26.204" v="9299" actId="164"/>
          <ac:spMkLst>
            <pc:docMk/>
            <pc:sldMk cId="3882885227" sldId="2076136110"/>
            <ac:spMk id="51" creationId="{98B6D139-6307-4DD7-B392-DE75BB3AC7C6}"/>
          </ac:spMkLst>
        </pc:spChg>
        <pc:spChg chg="add mod">
          <ac:chgData name="Bert Jansen" userId="60478ee6-b91e-4777-b5ab-ff75f809c97c" providerId="ADAL" clId="{CE4F2755-9CDB-4119-81AF-637B0A835461}" dt="2019-11-07T08:49:42.948" v="9312" actId="1076"/>
          <ac:spMkLst>
            <pc:docMk/>
            <pc:sldMk cId="3882885227" sldId="2076136110"/>
            <ac:spMk id="53" creationId="{F471ECC8-3906-4A74-88E6-B8924AD4EAB0}"/>
          </ac:spMkLst>
        </pc:spChg>
        <pc:spChg chg="add del mod">
          <ac:chgData name="Bert Jansen" userId="60478ee6-b91e-4777-b5ab-ff75f809c97c" providerId="ADAL" clId="{CE4F2755-9CDB-4119-81AF-637B0A835461}" dt="2019-11-07T16:20:30.339" v="9345" actId="207"/>
          <ac:spMkLst>
            <pc:docMk/>
            <pc:sldMk cId="3882885227" sldId="2076136110"/>
            <ac:spMk id="54" creationId="{9E6E426B-6918-4443-BF12-149580041A10}"/>
          </ac:spMkLst>
        </pc:spChg>
        <pc:spChg chg="add mod">
          <ac:chgData name="Bert Jansen" userId="60478ee6-b91e-4777-b5ab-ff75f809c97c" providerId="ADAL" clId="{CE4F2755-9CDB-4119-81AF-637B0A835461}" dt="2019-11-08T02:43:55.794" v="9400" actId="20577"/>
          <ac:spMkLst>
            <pc:docMk/>
            <pc:sldMk cId="3882885227" sldId="2076136110"/>
            <ac:spMk id="57" creationId="{81C0A7F7-2D34-4D1C-95C1-D9A89A5BBC07}"/>
          </ac:spMkLst>
        </pc:spChg>
        <pc:grpChg chg="add mod">
          <ac:chgData name="Bert Jansen" userId="60478ee6-b91e-4777-b5ab-ff75f809c97c" providerId="ADAL" clId="{CE4F2755-9CDB-4119-81AF-637B0A835461}" dt="2019-11-07T08:11:03.399" v="8963" actId="164"/>
          <ac:grpSpMkLst>
            <pc:docMk/>
            <pc:sldMk cId="3882885227" sldId="2076136110"/>
            <ac:grpSpMk id="4" creationId="{80D4C443-EE48-4E3A-BDF3-9C6A79E77BBE}"/>
          </ac:grpSpMkLst>
        </pc:grpChg>
        <pc:grpChg chg="add mod">
          <ac:chgData name="Bert Jansen" userId="60478ee6-b91e-4777-b5ab-ff75f809c97c" providerId="ADAL" clId="{CE4F2755-9CDB-4119-81AF-637B0A835461}" dt="2019-11-07T08:38:46.817" v="9291" actId="164"/>
          <ac:grpSpMkLst>
            <pc:docMk/>
            <pc:sldMk cId="3882885227" sldId="2076136110"/>
            <ac:grpSpMk id="5" creationId="{85FE9CB3-74D8-4F47-B794-7CA4F2B19A5E}"/>
          </ac:grpSpMkLst>
        </pc:grpChg>
        <pc:grpChg chg="add mod">
          <ac:chgData name="Bert Jansen" userId="60478ee6-b91e-4777-b5ab-ff75f809c97c" providerId="ADAL" clId="{CE4F2755-9CDB-4119-81AF-637B0A835461}" dt="2019-11-07T08:40:26.204" v="9299" actId="164"/>
          <ac:grpSpMkLst>
            <pc:docMk/>
            <pc:sldMk cId="3882885227" sldId="2076136110"/>
            <ac:grpSpMk id="6" creationId="{1084FF0C-A6B8-44CD-A65A-C5AF99319CB8}"/>
          </ac:grpSpMkLst>
        </pc:grpChg>
        <pc:grpChg chg="add mod">
          <ac:chgData name="Bert Jansen" userId="60478ee6-b91e-4777-b5ab-ff75f809c97c" providerId="ADAL" clId="{CE4F2755-9CDB-4119-81AF-637B0A835461}" dt="2019-11-07T08:40:42.288" v="9300" actId="1076"/>
          <ac:grpSpMkLst>
            <pc:docMk/>
            <pc:sldMk cId="3882885227" sldId="2076136110"/>
            <ac:grpSpMk id="7" creationId="{7C51DA8F-67B0-444F-8D55-9BDC4E1EC506}"/>
          </ac:grpSpMkLst>
        </pc:grpChg>
        <pc:picChg chg="add del mod">
          <ac:chgData name="Bert Jansen" userId="60478ee6-b91e-4777-b5ab-ff75f809c97c" providerId="ADAL" clId="{CE4F2755-9CDB-4119-81AF-637B0A835461}" dt="2019-11-07T08:49:14.486" v="9310" actId="478"/>
          <ac:picMkLst>
            <pc:docMk/>
            <pc:sldMk cId="3882885227" sldId="2076136110"/>
            <ac:picMk id="52" creationId="{4D117274-E56E-4751-AD63-9EDB0BEACBC8}"/>
          </ac:picMkLst>
        </pc:picChg>
        <pc:picChg chg="add del mod modCrop">
          <ac:chgData name="Bert Jansen" userId="60478ee6-b91e-4777-b5ab-ff75f809c97c" providerId="ADAL" clId="{CE4F2755-9CDB-4119-81AF-637B0A835461}" dt="2019-11-07T08:58:41.126" v="9343" actId="931"/>
          <ac:picMkLst>
            <pc:docMk/>
            <pc:sldMk cId="3882885227" sldId="2076136110"/>
            <ac:picMk id="56" creationId="{944A3767-709A-452D-AC1D-78065E6AD0AB}"/>
          </ac:picMkLst>
        </pc:picChg>
      </pc:sldChg>
      <pc:sldChg chg="modSp add del mod modShow">
        <pc:chgData name="Bert Jansen" userId="60478ee6-b91e-4777-b5ab-ff75f809c97c" providerId="ADAL" clId="{CE4F2755-9CDB-4119-81AF-637B0A835461}" dt="2019-11-19T14:03:56.002" v="34820" actId="47"/>
        <pc:sldMkLst>
          <pc:docMk/>
          <pc:sldMk cId="2891051261" sldId="2076136111"/>
        </pc:sldMkLst>
        <pc:spChg chg="mod">
          <ac:chgData name="Bert Jansen" userId="60478ee6-b91e-4777-b5ab-ff75f809c97c" providerId="ADAL" clId="{CE4F2755-9CDB-4119-81AF-637B0A835461}" dt="2019-11-08T02:48:48.010" v="9937" actId="20577"/>
          <ac:spMkLst>
            <pc:docMk/>
            <pc:sldMk cId="2891051261" sldId="2076136111"/>
            <ac:spMk id="12" creationId="{07E4048D-7A84-4E51-98F5-1464413ED4E6}"/>
          </ac:spMkLst>
        </pc:spChg>
        <pc:spChg chg="mod">
          <ac:chgData name="Bert Jansen" userId="60478ee6-b91e-4777-b5ab-ff75f809c97c" providerId="ADAL" clId="{CE4F2755-9CDB-4119-81AF-637B0A835461}" dt="2019-11-08T02:51:09.975" v="10187" actId="108"/>
          <ac:spMkLst>
            <pc:docMk/>
            <pc:sldMk cId="2891051261" sldId="2076136111"/>
            <ac:spMk id="19" creationId="{D4AFD8B9-B83D-4C3F-B2F3-AB7A5BA8DE28}"/>
          </ac:spMkLst>
        </pc:spChg>
        <pc:spChg chg="mod">
          <ac:chgData name="Bert Jansen" userId="60478ee6-b91e-4777-b5ab-ff75f809c97c" providerId="ADAL" clId="{CE4F2755-9CDB-4119-81AF-637B0A835461}" dt="2019-11-08T02:51:14.785" v="10188" actId="108"/>
          <ac:spMkLst>
            <pc:docMk/>
            <pc:sldMk cId="2891051261" sldId="2076136111"/>
            <ac:spMk id="29" creationId="{F6A9BA16-E8A3-4934-8BBB-7A7F855D7845}"/>
          </ac:spMkLst>
        </pc:spChg>
        <pc:spChg chg="mod">
          <ac:chgData name="Bert Jansen" userId="60478ee6-b91e-4777-b5ab-ff75f809c97c" providerId="ADAL" clId="{CE4F2755-9CDB-4119-81AF-637B0A835461}" dt="2019-11-08T03:01:25.588" v="10771" actId="20577"/>
          <ac:spMkLst>
            <pc:docMk/>
            <pc:sldMk cId="2891051261" sldId="2076136111"/>
            <ac:spMk id="34" creationId="{F6A9C08C-7967-4A43-9243-35E74B76DE27}"/>
          </ac:spMkLst>
        </pc:spChg>
        <pc:spChg chg="mod">
          <ac:chgData name="Bert Jansen" userId="60478ee6-b91e-4777-b5ab-ff75f809c97c" providerId="ADAL" clId="{CE4F2755-9CDB-4119-81AF-637B0A835461}" dt="2019-11-08T12:04:00.970" v="16227" actId="20577"/>
          <ac:spMkLst>
            <pc:docMk/>
            <pc:sldMk cId="2891051261" sldId="2076136111"/>
            <ac:spMk id="51" creationId="{98B6D139-6307-4DD7-B392-DE75BB3AC7C6}"/>
          </ac:spMkLst>
        </pc:spChg>
        <pc:spChg chg="mod">
          <ac:chgData name="Bert Jansen" userId="60478ee6-b91e-4777-b5ab-ff75f809c97c" providerId="ADAL" clId="{CE4F2755-9CDB-4119-81AF-637B0A835461}" dt="2019-11-08T02:54:37.442" v="10379" actId="404"/>
          <ac:spMkLst>
            <pc:docMk/>
            <pc:sldMk cId="2891051261" sldId="2076136111"/>
            <ac:spMk id="57" creationId="{81C0A7F7-2D34-4D1C-95C1-D9A89A5BBC07}"/>
          </ac:spMkLst>
        </pc:spChg>
      </pc:sldChg>
      <pc:sldChg chg="delSp modSp add mod modTransition">
        <pc:chgData name="Bert Jansen" userId="60478ee6-b91e-4777-b5ab-ff75f809c97c" providerId="ADAL" clId="{CE4F2755-9CDB-4119-81AF-637B0A835461}" dt="2019-11-20T07:48:59.713" v="35525" actId="1076"/>
        <pc:sldMkLst>
          <pc:docMk/>
          <pc:sldMk cId="4249040909" sldId="2076136112"/>
        </pc:sldMkLst>
        <pc:spChg chg="del">
          <ac:chgData name="Bert Jansen" userId="60478ee6-b91e-4777-b5ab-ff75f809c97c" providerId="ADAL" clId="{CE4F2755-9CDB-4119-81AF-637B0A835461}" dt="2019-11-08T02:44:45.522" v="9404" actId="478"/>
          <ac:spMkLst>
            <pc:docMk/>
            <pc:sldMk cId="4249040909" sldId="2076136112"/>
            <ac:spMk id="8" creationId="{6D96580A-0AA4-4637-BECF-73AE74980FBC}"/>
          </ac:spMkLst>
        </pc:spChg>
        <pc:spChg chg="del">
          <ac:chgData name="Bert Jansen" userId="60478ee6-b91e-4777-b5ab-ff75f809c97c" providerId="ADAL" clId="{CE4F2755-9CDB-4119-81AF-637B0A835461}" dt="2019-11-08T02:44:45.522" v="9404" actId="478"/>
          <ac:spMkLst>
            <pc:docMk/>
            <pc:sldMk cId="4249040909" sldId="2076136112"/>
            <ac:spMk id="9" creationId="{34D631BE-5270-4A97-A732-1A7D45DDA89D}"/>
          </ac:spMkLst>
        </pc:spChg>
        <pc:spChg chg="mod">
          <ac:chgData name="Bert Jansen" userId="60478ee6-b91e-4777-b5ab-ff75f809c97c" providerId="ADAL" clId="{CE4F2755-9CDB-4119-81AF-637B0A835461}" dt="2019-11-08T02:48:57.831" v="9952" actId="20577"/>
          <ac:spMkLst>
            <pc:docMk/>
            <pc:sldMk cId="4249040909" sldId="2076136112"/>
            <ac:spMk id="12" creationId="{07E4048D-7A84-4E51-98F5-1464413ED4E6}"/>
          </ac:spMkLst>
        </pc:spChg>
        <pc:spChg chg="mod">
          <ac:chgData name="Bert Jansen" userId="60478ee6-b91e-4777-b5ab-ff75f809c97c" providerId="ADAL" clId="{CE4F2755-9CDB-4119-81AF-637B0A835461}" dt="2019-11-20T07:48:59.713" v="35525" actId="1076"/>
          <ac:spMkLst>
            <pc:docMk/>
            <pc:sldMk cId="4249040909" sldId="2076136112"/>
            <ac:spMk id="16" creationId="{BDB994BD-2086-4E0C-BA0D-2D4F452C689F}"/>
          </ac:spMkLst>
        </pc:spChg>
        <pc:spChg chg="mod">
          <ac:chgData name="Bert Jansen" userId="60478ee6-b91e-4777-b5ab-ff75f809c97c" providerId="ADAL" clId="{CE4F2755-9CDB-4119-81AF-637B0A835461}" dt="2019-11-08T02:51:32.492" v="10190" actId="108"/>
          <ac:spMkLst>
            <pc:docMk/>
            <pc:sldMk cId="4249040909" sldId="2076136112"/>
            <ac:spMk id="19" creationId="{D4AFD8B9-B83D-4C3F-B2F3-AB7A5BA8DE28}"/>
          </ac:spMkLst>
        </pc:spChg>
        <pc:spChg chg="del">
          <ac:chgData name="Bert Jansen" userId="60478ee6-b91e-4777-b5ab-ff75f809c97c" providerId="ADAL" clId="{CE4F2755-9CDB-4119-81AF-637B0A835461}" dt="2019-11-08T02:44:45.522" v="9404" actId="478"/>
          <ac:spMkLst>
            <pc:docMk/>
            <pc:sldMk cId="4249040909" sldId="2076136112"/>
            <ac:spMk id="26" creationId="{AC9D8804-799E-4305-AB48-72337550EFF3}"/>
          </ac:spMkLst>
        </pc:spChg>
        <pc:spChg chg="del">
          <ac:chgData name="Bert Jansen" userId="60478ee6-b91e-4777-b5ab-ff75f809c97c" providerId="ADAL" clId="{CE4F2755-9CDB-4119-81AF-637B0A835461}" dt="2019-11-08T02:44:45.522" v="9404" actId="478"/>
          <ac:spMkLst>
            <pc:docMk/>
            <pc:sldMk cId="4249040909" sldId="2076136112"/>
            <ac:spMk id="27" creationId="{FFCCD558-6B8A-4D0F-B330-574712C6468F}"/>
          </ac:spMkLst>
        </pc:spChg>
        <pc:spChg chg="del">
          <ac:chgData name="Bert Jansen" userId="60478ee6-b91e-4777-b5ab-ff75f809c97c" providerId="ADAL" clId="{CE4F2755-9CDB-4119-81AF-637B0A835461}" dt="2019-11-08T02:44:45.522" v="9404" actId="478"/>
          <ac:spMkLst>
            <pc:docMk/>
            <pc:sldMk cId="4249040909" sldId="2076136112"/>
            <ac:spMk id="28" creationId="{A85572B7-9B5D-40F8-A9EB-560AF197223A}"/>
          </ac:spMkLst>
        </pc:spChg>
        <pc:spChg chg="del">
          <ac:chgData name="Bert Jansen" userId="60478ee6-b91e-4777-b5ab-ff75f809c97c" providerId="ADAL" clId="{CE4F2755-9CDB-4119-81AF-637B0A835461}" dt="2019-11-08T02:44:45.522" v="9404" actId="478"/>
          <ac:spMkLst>
            <pc:docMk/>
            <pc:sldMk cId="4249040909" sldId="2076136112"/>
            <ac:spMk id="29" creationId="{F6A9BA16-E8A3-4934-8BBB-7A7F855D7845}"/>
          </ac:spMkLst>
        </pc:spChg>
        <pc:spChg chg="del">
          <ac:chgData name="Bert Jansen" userId="60478ee6-b91e-4777-b5ab-ff75f809c97c" providerId="ADAL" clId="{CE4F2755-9CDB-4119-81AF-637B0A835461}" dt="2019-11-08T02:44:45.522" v="9404" actId="478"/>
          <ac:spMkLst>
            <pc:docMk/>
            <pc:sldMk cId="4249040909" sldId="2076136112"/>
            <ac:spMk id="34" creationId="{F6A9C08C-7967-4A43-9243-35E74B76DE27}"/>
          </ac:spMkLst>
        </pc:spChg>
        <pc:spChg chg="del">
          <ac:chgData name="Bert Jansen" userId="60478ee6-b91e-4777-b5ab-ff75f809c97c" providerId="ADAL" clId="{CE4F2755-9CDB-4119-81AF-637B0A835461}" dt="2019-11-08T02:44:45.522" v="9404" actId="478"/>
          <ac:spMkLst>
            <pc:docMk/>
            <pc:sldMk cId="4249040909" sldId="2076136112"/>
            <ac:spMk id="35" creationId="{5895E9C4-6ABC-4E73-A4D4-B13A9CDA1DF5}"/>
          </ac:spMkLst>
        </pc:spChg>
        <pc:spChg chg="del">
          <ac:chgData name="Bert Jansen" userId="60478ee6-b91e-4777-b5ab-ff75f809c97c" providerId="ADAL" clId="{CE4F2755-9CDB-4119-81AF-637B0A835461}" dt="2019-11-08T02:44:45.522" v="9404" actId="478"/>
          <ac:spMkLst>
            <pc:docMk/>
            <pc:sldMk cId="4249040909" sldId="2076136112"/>
            <ac:spMk id="36" creationId="{D9DFA426-0CE2-40CD-A6D8-E34633F8CB7B}"/>
          </ac:spMkLst>
        </pc:spChg>
        <pc:spChg chg="del">
          <ac:chgData name="Bert Jansen" userId="60478ee6-b91e-4777-b5ab-ff75f809c97c" providerId="ADAL" clId="{CE4F2755-9CDB-4119-81AF-637B0A835461}" dt="2019-11-08T02:44:45.522" v="9404" actId="478"/>
          <ac:spMkLst>
            <pc:docMk/>
            <pc:sldMk cId="4249040909" sldId="2076136112"/>
            <ac:spMk id="37" creationId="{9453A4CC-5482-4BA8-84C3-CE32880BFB93}"/>
          </ac:spMkLst>
        </pc:spChg>
        <pc:spChg chg="del">
          <ac:chgData name="Bert Jansen" userId="60478ee6-b91e-4777-b5ab-ff75f809c97c" providerId="ADAL" clId="{CE4F2755-9CDB-4119-81AF-637B0A835461}" dt="2019-11-08T02:44:45.522" v="9404" actId="478"/>
          <ac:spMkLst>
            <pc:docMk/>
            <pc:sldMk cId="4249040909" sldId="2076136112"/>
            <ac:spMk id="38" creationId="{772FA4F3-DF29-414B-955A-347494230408}"/>
          </ac:spMkLst>
        </pc:spChg>
        <pc:spChg chg="del">
          <ac:chgData name="Bert Jansen" userId="60478ee6-b91e-4777-b5ab-ff75f809c97c" providerId="ADAL" clId="{CE4F2755-9CDB-4119-81AF-637B0A835461}" dt="2019-11-08T02:44:45.522" v="9404" actId="478"/>
          <ac:spMkLst>
            <pc:docMk/>
            <pc:sldMk cId="4249040909" sldId="2076136112"/>
            <ac:spMk id="39" creationId="{3FAFEB27-56D7-4B37-AF85-562C539BE2A3}"/>
          </ac:spMkLst>
        </pc:spChg>
        <pc:spChg chg="del">
          <ac:chgData name="Bert Jansen" userId="60478ee6-b91e-4777-b5ab-ff75f809c97c" providerId="ADAL" clId="{CE4F2755-9CDB-4119-81AF-637B0A835461}" dt="2019-11-08T02:44:45.522" v="9404" actId="478"/>
          <ac:spMkLst>
            <pc:docMk/>
            <pc:sldMk cId="4249040909" sldId="2076136112"/>
            <ac:spMk id="40" creationId="{B76C2BD4-0FF6-46BD-A79B-163BA9262215}"/>
          </ac:spMkLst>
        </pc:spChg>
        <pc:spChg chg="del">
          <ac:chgData name="Bert Jansen" userId="60478ee6-b91e-4777-b5ab-ff75f809c97c" providerId="ADAL" clId="{CE4F2755-9CDB-4119-81AF-637B0A835461}" dt="2019-11-08T02:44:45.522" v="9404" actId="478"/>
          <ac:spMkLst>
            <pc:docMk/>
            <pc:sldMk cId="4249040909" sldId="2076136112"/>
            <ac:spMk id="41" creationId="{465CC179-E9C6-4ED6-B244-119F8E3CBC22}"/>
          </ac:spMkLst>
        </pc:spChg>
        <pc:spChg chg="del">
          <ac:chgData name="Bert Jansen" userId="60478ee6-b91e-4777-b5ab-ff75f809c97c" providerId="ADAL" clId="{CE4F2755-9CDB-4119-81AF-637B0A835461}" dt="2019-11-08T02:44:45.522" v="9404" actId="478"/>
          <ac:spMkLst>
            <pc:docMk/>
            <pc:sldMk cId="4249040909" sldId="2076136112"/>
            <ac:spMk id="42" creationId="{F8AF997B-21D3-4EE8-8110-A4285146614C}"/>
          </ac:spMkLst>
        </pc:spChg>
        <pc:spChg chg="del">
          <ac:chgData name="Bert Jansen" userId="60478ee6-b91e-4777-b5ab-ff75f809c97c" providerId="ADAL" clId="{CE4F2755-9CDB-4119-81AF-637B0A835461}" dt="2019-11-08T02:44:45.522" v="9404" actId="478"/>
          <ac:spMkLst>
            <pc:docMk/>
            <pc:sldMk cId="4249040909" sldId="2076136112"/>
            <ac:spMk id="43" creationId="{74B7DC3F-579F-4DA8-988D-1656D8456437}"/>
          </ac:spMkLst>
        </pc:spChg>
        <pc:spChg chg="del">
          <ac:chgData name="Bert Jansen" userId="60478ee6-b91e-4777-b5ab-ff75f809c97c" providerId="ADAL" clId="{CE4F2755-9CDB-4119-81AF-637B0A835461}" dt="2019-11-08T02:44:45.522" v="9404" actId="478"/>
          <ac:spMkLst>
            <pc:docMk/>
            <pc:sldMk cId="4249040909" sldId="2076136112"/>
            <ac:spMk id="53" creationId="{F471ECC8-3906-4A74-88E6-B8924AD4EAB0}"/>
          </ac:spMkLst>
        </pc:spChg>
        <pc:spChg chg="mod">
          <ac:chgData name="Bert Jansen" userId="60478ee6-b91e-4777-b5ab-ff75f809c97c" providerId="ADAL" clId="{CE4F2755-9CDB-4119-81AF-637B0A835461}" dt="2019-11-08T02:58:41.662" v="10722" actId="5793"/>
          <ac:spMkLst>
            <pc:docMk/>
            <pc:sldMk cId="4249040909" sldId="2076136112"/>
            <ac:spMk id="57" creationId="{81C0A7F7-2D34-4D1C-95C1-D9A89A5BBC07}"/>
          </ac:spMkLst>
        </pc:spChg>
        <pc:grpChg chg="del">
          <ac:chgData name="Bert Jansen" userId="60478ee6-b91e-4777-b5ab-ff75f809c97c" providerId="ADAL" clId="{CE4F2755-9CDB-4119-81AF-637B0A835461}" dt="2019-11-08T02:44:49.743" v="9405" actId="478"/>
          <ac:grpSpMkLst>
            <pc:docMk/>
            <pc:sldMk cId="4249040909" sldId="2076136112"/>
            <ac:grpSpMk id="5" creationId="{85FE9CB3-74D8-4F47-B794-7CA4F2B19A5E}"/>
          </ac:grpSpMkLst>
        </pc:grpChg>
        <pc:grpChg chg="del">
          <ac:chgData name="Bert Jansen" userId="60478ee6-b91e-4777-b5ab-ff75f809c97c" providerId="ADAL" clId="{CE4F2755-9CDB-4119-81AF-637B0A835461}" dt="2019-11-08T02:44:49.743" v="9405" actId="478"/>
          <ac:grpSpMkLst>
            <pc:docMk/>
            <pc:sldMk cId="4249040909" sldId="2076136112"/>
            <ac:grpSpMk id="7" creationId="{7C51DA8F-67B0-444F-8D55-9BDC4E1EC506}"/>
          </ac:grpSpMkLst>
        </pc:grpChg>
      </pc:sldChg>
      <pc:sldChg chg="addSp delSp modSp add mod modTransition modShow">
        <pc:chgData name="Bert Jansen" userId="60478ee6-b91e-4777-b5ab-ff75f809c97c" providerId="ADAL" clId="{CE4F2755-9CDB-4119-81AF-637B0A835461}" dt="2019-11-20T07:49:06.786" v="35527"/>
        <pc:sldMkLst>
          <pc:docMk/>
          <pc:sldMk cId="3368385445" sldId="2076136113"/>
        </pc:sldMkLst>
        <pc:spChg chg="mod">
          <ac:chgData name="Bert Jansen" userId="60478ee6-b91e-4777-b5ab-ff75f809c97c" providerId="ADAL" clId="{CE4F2755-9CDB-4119-81AF-637B0A835461}" dt="2019-11-08T03:13:15.924" v="12170" actId="1582"/>
          <ac:spMkLst>
            <pc:docMk/>
            <pc:sldMk cId="3368385445" sldId="2076136113"/>
            <ac:spMk id="2" creationId="{C13243DA-7C0C-400C-85FF-17940AA1AD96}"/>
          </ac:spMkLst>
        </pc:spChg>
        <pc:spChg chg="del">
          <ac:chgData name="Bert Jansen" userId="60478ee6-b91e-4777-b5ab-ff75f809c97c" providerId="ADAL" clId="{CE4F2755-9CDB-4119-81AF-637B0A835461}" dt="2019-11-08T03:00:05.609" v="10727" actId="478"/>
          <ac:spMkLst>
            <pc:docMk/>
            <pc:sldMk cId="3368385445" sldId="2076136113"/>
            <ac:spMk id="9" creationId="{34D631BE-5270-4A97-A732-1A7D45DDA89D}"/>
          </ac:spMkLst>
        </pc:spChg>
        <pc:spChg chg="mod">
          <ac:chgData name="Bert Jansen" userId="60478ee6-b91e-4777-b5ab-ff75f809c97c" providerId="ADAL" clId="{CE4F2755-9CDB-4119-81AF-637B0A835461}" dt="2019-11-08T03:13:30.261" v="12173" actId="1582"/>
          <ac:spMkLst>
            <pc:docMk/>
            <pc:sldMk cId="3368385445" sldId="2076136113"/>
            <ac:spMk id="26" creationId="{AC9D8804-799E-4305-AB48-72337550EFF3}"/>
          </ac:spMkLst>
        </pc:spChg>
        <pc:spChg chg="mod">
          <ac:chgData name="Bert Jansen" userId="60478ee6-b91e-4777-b5ab-ff75f809c97c" providerId="ADAL" clId="{CE4F2755-9CDB-4119-81AF-637B0A835461}" dt="2019-11-08T03:01:32.457" v="10775" actId="20577"/>
          <ac:spMkLst>
            <pc:docMk/>
            <pc:sldMk cId="3368385445" sldId="2076136113"/>
            <ac:spMk id="34" creationId="{F6A9C08C-7967-4A43-9243-35E74B76DE27}"/>
          </ac:spMkLst>
        </pc:spChg>
        <pc:spChg chg="del">
          <ac:chgData name="Bert Jansen" userId="60478ee6-b91e-4777-b5ab-ff75f809c97c" providerId="ADAL" clId="{CE4F2755-9CDB-4119-81AF-637B0A835461}" dt="2019-11-08T02:59:55.218" v="10726" actId="478"/>
          <ac:spMkLst>
            <pc:docMk/>
            <pc:sldMk cId="3368385445" sldId="2076136113"/>
            <ac:spMk id="40" creationId="{B76C2BD4-0FF6-46BD-A79B-163BA9262215}"/>
          </ac:spMkLst>
        </pc:spChg>
        <pc:spChg chg="del">
          <ac:chgData name="Bert Jansen" userId="60478ee6-b91e-4777-b5ab-ff75f809c97c" providerId="ADAL" clId="{CE4F2755-9CDB-4119-81AF-637B0A835461}" dt="2019-11-08T02:59:55.218" v="10726" actId="478"/>
          <ac:spMkLst>
            <pc:docMk/>
            <pc:sldMk cId="3368385445" sldId="2076136113"/>
            <ac:spMk id="41" creationId="{465CC179-E9C6-4ED6-B244-119F8E3CBC22}"/>
          </ac:spMkLst>
        </pc:spChg>
        <pc:spChg chg="del">
          <ac:chgData name="Bert Jansen" userId="60478ee6-b91e-4777-b5ab-ff75f809c97c" providerId="ADAL" clId="{CE4F2755-9CDB-4119-81AF-637B0A835461}" dt="2019-11-08T02:59:55.218" v="10726" actId="478"/>
          <ac:spMkLst>
            <pc:docMk/>
            <pc:sldMk cId="3368385445" sldId="2076136113"/>
            <ac:spMk id="42" creationId="{F8AF997B-21D3-4EE8-8110-A4285146614C}"/>
          </ac:spMkLst>
        </pc:spChg>
        <pc:spChg chg="del">
          <ac:chgData name="Bert Jansen" userId="60478ee6-b91e-4777-b5ab-ff75f809c97c" providerId="ADAL" clId="{CE4F2755-9CDB-4119-81AF-637B0A835461}" dt="2019-11-08T02:59:55.218" v="10726" actId="478"/>
          <ac:spMkLst>
            <pc:docMk/>
            <pc:sldMk cId="3368385445" sldId="2076136113"/>
            <ac:spMk id="43" creationId="{74B7DC3F-579F-4DA8-988D-1656D8456437}"/>
          </ac:spMkLst>
        </pc:spChg>
        <pc:spChg chg="del">
          <ac:chgData name="Bert Jansen" userId="60478ee6-b91e-4777-b5ab-ff75f809c97c" providerId="ADAL" clId="{CE4F2755-9CDB-4119-81AF-637B0A835461}" dt="2019-11-08T02:59:22.558" v="10725" actId="478"/>
          <ac:spMkLst>
            <pc:docMk/>
            <pc:sldMk cId="3368385445" sldId="2076136113"/>
            <ac:spMk id="53" creationId="{F471ECC8-3906-4A74-88E6-B8924AD4EAB0}"/>
          </ac:spMkLst>
        </pc:spChg>
        <pc:spChg chg="mod">
          <ac:chgData name="Bert Jansen" userId="60478ee6-b91e-4777-b5ab-ff75f809c97c" providerId="ADAL" clId="{CE4F2755-9CDB-4119-81AF-637B0A835461}" dt="2019-11-19T15:18:17.513" v="35498" actId="20577"/>
          <ac:spMkLst>
            <pc:docMk/>
            <pc:sldMk cId="3368385445" sldId="2076136113"/>
            <ac:spMk id="57" creationId="{81C0A7F7-2D34-4D1C-95C1-D9A89A5BBC07}"/>
          </ac:spMkLst>
        </pc:spChg>
        <pc:grpChg chg="del">
          <ac:chgData name="Bert Jansen" userId="60478ee6-b91e-4777-b5ab-ff75f809c97c" providerId="ADAL" clId="{CE4F2755-9CDB-4119-81AF-637B0A835461}" dt="2019-11-08T02:59:22.558" v="10725" actId="478"/>
          <ac:grpSpMkLst>
            <pc:docMk/>
            <pc:sldMk cId="3368385445" sldId="2076136113"/>
            <ac:grpSpMk id="5" creationId="{85FE9CB3-74D8-4F47-B794-7CA4F2B19A5E}"/>
          </ac:grpSpMkLst>
        </pc:grpChg>
        <pc:grpChg chg="del">
          <ac:chgData name="Bert Jansen" userId="60478ee6-b91e-4777-b5ab-ff75f809c97c" providerId="ADAL" clId="{CE4F2755-9CDB-4119-81AF-637B0A835461}" dt="2019-11-08T02:59:22.558" v="10725" actId="478"/>
          <ac:grpSpMkLst>
            <pc:docMk/>
            <pc:sldMk cId="3368385445" sldId="2076136113"/>
            <ac:grpSpMk id="7" creationId="{7C51DA8F-67B0-444F-8D55-9BDC4E1EC506}"/>
          </ac:grpSpMkLst>
        </pc:grpChg>
        <pc:grpChg chg="del">
          <ac:chgData name="Bert Jansen" userId="60478ee6-b91e-4777-b5ab-ff75f809c97c" providerId="ADAL" clId="{CE4F2755-9CDB-4119-81AF-637B0A835461}" dt="2019-11-20T07:49:06.489" v="35526" actId="478"/>
          <ac:grpSpMkLst>
            <pc:docMk/>
            <pc:sldMk cId="3368385445" sldId="2076136113"/>
            <ac:grpSpMk id="10" creationId="{ADAF86A3-DD59-43EE-8D5A-B746CDE0C5B4}"/>
          </ac:grpSpMkLst>
        </pc:grpChg>
        <pc:grpChg chg="add">
          <ac:chgData name="Bert Jansen" userId="60478ee6-b91e-4777-b5ab-ff75f809c97c" providerId="ADAL" clId="{CE4F2755-9CDB-4119-81AF-637B0A835461}" dt="2019-11-20T07:49:06.786" v="35527"/>
          <ac:grpSpMkLst>
            <pc:docMk/>
            <pc:sldMk cId="3368385445" sldId="2076136113"/>
            <ac:grpSpMk id="33" creationId="{4FA37FEC-A3A8-4223-A2C0-D9C5E9231AC0}"/>
          </ac:grpSpMkLst>
        </pc:grpChg>
      </pc:sldChg>
      <pc:sldChg chg="addSp delSp modSp add mod modTransition">
        <pc:chgData name="Bert Jansen" userId="60478ee6-b91e-4777-b5ab-ff75f809c97c" providerId="ADAL" clId="{CE4F2755-9CDB-4119-81AF-637B0A835461}" dt="2019-11-20T07:49:12.215" v="35529"/>
        <pc:sldMkLst>
          <pc:docMk/>
          <pc:sldMk cId="2132420553" sldId="2076136114"/>
        </pc:sldMkLst>
        <pc:spChg chg="mod">
          <ac:chgData name="Bert Jansen" userId="60478ee6-b91e-4777-b5ab-ff75f809c97c" providerId="ADAL" clId="{CE4F2755-9CDB-4119-81AF-637B0A835461}" dt="2019-11-08T03:21:32.830" v="12177" actId="108"/>
          <ac:spMkLst>
            <pc:docMk/>
            <pc:sldMk cId="2132420553" sldId="2076136114"/>
            <ac:spMk id="2" creationId="{C13243DA-7C0C-400C-85FF-17940AA1AD96}"/>
          </ac:spMkLst>
        </pc:spChg>
        <pc:spChg chg="mod">
          <ac:chgData name="Bert Jansen" userId="60478ee6-b91e-4777-b5ab-ff75f809c97c" providerId="ADAL" clId="{CE4F2755-9CDB-4119-81AF-637B0A835461}" dt="2019-11-08T03:21:27.384" v="12176" actId="108"/>
          <ac:spMkLst>
            <pc:docMk/>
            <pc:sldMk cId="2132420553" sldId="2076136114"/>
            <ac:spMk id="12" creationId="{07E4048D-7A84-4E51-98F5-1464413ED4E6}"/>
          </ac:spMkLst>
        </pc:spChg>
        <pc:spChg chg="mod">
          <ac:chgData name="Bert Jansen" userId="60478ee6-b91e-4777-b5ab-ff75f809c97c" providerId="ADAL" clId="{CE4F2755-9CDB-4119-81AF-637B0A835461}" dt="2019-11-08T03:21:38.813" v="12178" actId="108"/>
          <ac:spMkLst>
            <pc:docMk/>
            <pc:sldMk cId="2132420553" sldId="2076136114"/>
            <ac:spMk id="26" creationId="{AC9D8804-799E-4305-AB48-72337550EFF3}"/>
          </ac:spMkLst>
        </pc:spChg>
        <pc:spChg chg="mod">
          <ac:chgData name="Bert Jansen" userId="60478ee6-b91e-4777-b5ab-ff75f809c97c" providerId="ADAL" clId="{CE4F2755-9CDB-4119-81AF-637B0A835461}" dt="2019-11-08T03:21:44.370" v="12179" actId="108"/>
          <ac:spMkLst>
            <pc:docMk/>
            <pc:sldMk cId="2132420553" sldId="2076136114"/>
            <ac:spMk id="27" creationId="{FFCCD558-6B8A-4D0F-B330-574712C6468F}"/>
          </ac:spMkLst>
        </pc:spChg>
        <pc:spChg chg="mod">
          <ac:chgData name="Bert Jansen" userId="60478ee6-b91e-4777-b5ab-ff75f809c97c" providerId="ADAL" clId="{CE4F2755-9CDB-4119-81AF-637B0A835461}" dt="2019-11-09T16:40:26.649" v="16909" actId="20577"/>
          <ac:spMkLst>
            <pc:docMk/>
            <pc:sldMk cId="2132420553" sldId="2076136114"/>
            <ac:spMk id="57" creationId="{81C0A7F7-2D34-4D1C-95C1-D9A89A5BBC07}"/>
          </ac:spMkLst>
        </pc:spChg>
        <pc:grpChg chg="del">
          <ac:chgData name="Bert Jansen" userId="60478ee6-b91e-4777-b5ab-ff75f809c97c" providerId="ADAL" clId="{CE4F2755-9CDB-4119-81AF-637B0A835461}" dt="2019-11-20T07:49:11.852" v="35528" actId="478"/>
          <ac:grpSpMkLst>
            <pc:docMk/>
            <pc:sldMk cId="2132420553" sldId="2076136114"/>
            <ac:grpSpMk id="10" creationId="{ADAF86A3-DD59-43EE-8D5A-B746CDE0C5B4}"/>
          </ac:grpSpMkLst>
        </pc:grpChg>
        <pc:grpChg chg="add">
          <ac:chgData name="Bert Jansen" userId="60478ee6-b91e-4777-b5ab-ff75f809c97c" providerId="ADAL" clId="{CE4F2755-9CDB-4119-81AF-637B0A835461}" dt="2019-11-20T07:49:12.215" v="35529"/>
          <ac:grpSpMkLst>
            <pc:docMk/>
            <pc:sldMk cId="2132420553" sldId="2076136114"/>
            <ac:grpSpMk id="33" creationId="{8B4B03E7-5AD0-4B5C-9DE4-350D93B5A542}"/>
          </ac:grpSpMkLst>
        </pc:grpChg>
      </pc:sldChg>
      <pc:sldChg chg="addSp delSp modSp add mod modTransition">
        <pc:chgData name="Bert Jansen" userId="60478ee6-b91e-4777-b5ab-ff75f809c97c" providerId="ADAL" clId="{CE4F2755-9CDB-4119-81AF-637B0A835461}" dt="2019-11-20T07:49:17.515" v="35531"/>
        <pc:sldMkLst>
          <pc:docMk/>
          <pc:sldMk cId="4043682852" sldId="2076136115"/>
        </pc:sldMkLst>
        <pc:spChg chg="mod">
          <ac:chgData name="Bert Jansen" userId="60478ee6-b91e-4777-b5ab-ff75f809c97c" providerId="ADAL" clId="{CE4F2755-9CDB-4119-81AF-637B0A835461}" dt="2019-11-08T03:29:30.266" v="13365" actId="108"/>
          <ac:spMkLst>
            <pc:docMk/>
            <pc:sldMk cId="4043682852" sldId="2076136115"/>
            <ac:spMk id="12" creationId="{07E4048D-7A84-4E51-98F5-1464413ED4E6}"/>
          </ac:spMkLst>
        </pc:spChg>
        <pc:spChg chg="mod">
          <ac:chgData name="Bert Jansen" userId="60478ee6-b91e-4777-b5ab-ff75f809c97c" providerId="ADAL" clId="{CE4F2755-9CDB-4119-81AF-637B0A835461}" dt="2019-11-08T03:29:20.409" v="13363" actId="108"/>
          <ac:spMkLst>
            <pc:docMk/>
            <pc:sldMk cId="4043682852" sldId="2076136115"/>
            <ac:spMk id="19" creationId="{D4AFD8B9-B83D-4C3F-B2F3-AB7A5BA8DE28}"/>
          </ac:spMkLst>
        </pc:spChg>
        <pc:spChg chg="mod">
          <ac:chgData name="Bert Jansen" userId="60478ee6-b91e-4777-b5ab-ff75f809c97c" providerId="ADAL" clId="{CE4F2755-9CDB-4119-81AF-637B0A835461}" dt="2019-11-08T03:29:32.171" v="13366" actId="108"/>
          <ac:spMkLst>
            <pc:docMk/>
            <pc:sldMk cId="4043682852" sldId="2076136115"/>
            <ac:spMk id="27" creationId="{FFCCD558-6B8A-4D0F-B330-574712C6468F}"/>
          </ac:spMkLst>
        </pc:spChg>
        <pc:spChg chg="mod">
          <ac:chgData name="Bert Jansen" userId="60478ee6-b91e-4777-b5ab-ff75f809c97c" providerId="ADAL" clId="{CE4F2755-9CDB-4119-81AF-637B0A835461}" dt="2019-11-08T03:29:21.936" v="13364" actId="108"/>
          <ac:spMkLst>
            <pc:docMk/>
            <pc:sldMk cId="4043682852" sldId="2076136115"/>
            <ac:spMk id="29" creationId="{F6A9BA16-E8A3-4934-8BBB-7A7F855D7845}"/>
          </ac:spMkLst>
        </pc:spChg>
        <pc:spChg chg="mod">
          <ac:chgData name="Bert Jansen" userId="60478ee6-b91e-4777-b5ab-ff75f809c97c" providerId="ADAL" clId="{CE4F2755-9CDB-4119-81AF-637B0A835461}" dt="2019-11-09T16:40:33.549" v="16915" actId="20577"/>
          <ac:spMkLst>
            <pc:docMk/>
            <pc:sldMk cId="4043682852" sldId="2076136115"/>
            <ac:spMk id="57" creationId="{81C0A7F7-2D34-4D1C-95C1-D9A89A5BBC07}"/>
          </ac:spMkLst>
        </pc:spChg>
        <pc:grpChg chg="del">
          <ac:chgData name="Bert Jansen" userId="60478ee6-b91e-4777-b5ab-ff75f809c97c" providerId="ADAL" clId="{CE4F2755-9CDB-4119-81AF-637B0A835461}" dt="2019-11-20T07:49:17.104" v="35530" actId="478"/>
          <ac:grpSpMkLst>
            <pc:docMk/>
            <pc:sldMk cId="4043682852" sldId="2076136115"/>
            <ac:grpSpMk id="10" creationId="{ADAF86A3-DD59-43EE-8D5A-B746CDE0C5B4}"/>
          </ac:grpSpMkLst>
        </pc:grpChg>
        <pc:grpChg chg="add">
          <ac:chgData name="Bert Jansen" userId="60478ee6-b91e-4777-b5ab-ff75f809c97c" providerId="ADAL" clId="{CE4F2755-9CDB-4119-81AF-637B0A835461}" dt="2019-11-20T07:49:17.515" v="35531"/>
          <ac:grpSpMkLst>
            <pc:docMk/>
            <pc:sldMk cId="4043682852" sldId="2076136115"/>
            <ac:grpSpMk id="33" creationId="{182E880D-6C36-46AA-A3D4-8B7458C76368}"/>
          </ac:grpSpMkLst>
        </pc:grpChg>
      </pc:sldChg>
      <pc:sldChg chg="delSp modSp add mod modTransition modShow">
        <pc:chgData name="Bert Jansen" userId="60478ee6-b91e-4777-b5ab-ff75f809c97c" providerId="ADAL" clId="{CE4F2755-9CDB-4119-81AF-637B0A835461}" dt="2019-11-19T15:16:11.238" v="35492"/>
        <pc:sldMkLst>
          <pc:docMk/>
          <pc:sldMk cId="1264608149" sldId="2076136116"/>
        </pc:sldMkLst>
        <pc:spChg chg="mod">
          <ac:chgData name="Bert Jansen" userId="60478ee6-b91e-4777-b5ab-ff75f809c97c" providerId="ADAL" clId="{CE4F2755-9CDB-4119-81AF-637B0A835461}" dt="2019-11-08T03:38:54.971" v="14175" actId="1582"/>
          <ac:spMkLst>
            <pc:docMk/>
            <pc:sldMk cId="1264608149" sldId="2076136116"/>
            <ac:spMk id="27" creationId="{FFCCD558-6B8A-4D0F-B330-574712C6468F}"/>
          </ac:spMkLst>
        </pc:spChg>
        <pc:spChg chg="mod">
          <ac:chgData name="Bert Jansen" userId="60478ee6-b91e-4777-b5ab-ff75f809c97c" providerId="ADAL" clId="{CE4F2755-9CDB-4119-81AF-637B0A835461}" dt="2019-11-08T03:38:21.277" v="14173" actId="1582"/>
          <ac:spMkLst>
            <pc:docMk/>
            <pc:sldMk cId="1264608149" sldId="2076136116"/>
            <ac:spMk id="41" creationId="{465CC179-E9C6-4ED6-B244-119F8E3CBC22}"/>
          </ac:spMkLst>
        </pc:spChg>
        <pc:spChg chg="del">
          <ac:chgData name="Bert Jansen" userId="60478ee6-b91e-4777-b5ab-ff75f809c97c" providerId="ADAL" clId="{CE4F2755-9CDB-4119-81AF-637B0A835461}" dt="2019-11-08T03:37:46.556" v="14170" actId="478"/>
          <ac:spMkLst>
            <pc:docMk/>
            <pc:sldMk cId="1264608149" sldId="2076136116"/>
            <ac:spMk id="53" creationId="{F471ECC8-3906-4A74-88E6-B8924AD4EAB0}"/>
          </ac:spMkLst>
        </pc:spChg>
        <pc:spChg chg="mod">
          <ac:chgData name="Bert Jansen" userId="60478ee6-b91e-4777-b5ab-ff75f809c97c" providerId="ADAL" clId="{CE4F2755-9CDB-4119-81AF-637B0A835461}" dt="2019-11-09T16:40:47.719" v="16929" actId="20577"/>
          <ac:spMkLst>
            <pc:docMk/>
            <pc:sldMk cId="1264608149" sldId="2076136116"/>
            <ac:spMk id="57" creationId="{81C0A7F7-2D34-4D1C-95C1-D9A89A5BBC07}"/>
          </ac:spMkLst>
        </pc:spChg>
        <pc:grpChg chg="del">
          <ac:chgData name="Bert Jansen" userId="60478ee6-b91e-4777-b5ab-ff75f809c97c" providerId="ADAL" clId="{CE4F2755-9CDB-4119-81AF-637B0A835461}" dt="2019-11-08T03:37:46.556" v="14170" actId="478"/>
          <ac:grpSpMkLst>
            <pc:docMk/>
            <pc:sldMk cId="1264608149" sldId="2076136116"/>
            <ac:grpSpMk id="5" creationId="{85FE9CB3-74D8-4F47-B794-7CA4F2B19A5E}"/>
          </ac:grpSpMkLst>
        </pc:grpChg>
        <pc:grpChg chg="del">
          <ac:chgData name="Bert Jansen" userId="60478ee6-b91e-4777-b5ab-ff75f809c97c" providerId="ADAL" clId="{CE4F2755-9CDB-4119-81AF-637B0A835461}" dt="2019-11-08T03:37:49.653" v="14171" actId="478"/>
          <ac:grpSpMkLst>
            <pc:docMk/>
            <pc:sldMk cId="1264608149" sldId="2076136116"/>
            <ac:grpSpMk id="7" creationId="{7C51DA8F-67B0-444F-8D55-9BDC4E1EC506}"/>
          </ac:grpSpMkLst>
        </pc:grpChg>
      </pc:sldChg>
      <pc:sldChg chg="addSp delSp modSp add mod modTransition">
        <pc:chgData name="Bert Jansen" userId="60478ee6-b91e-4777-b5ab-ff75f809c97c" providerId="ADAL" clId="{CE4F2755-9CDB-4119-81AF-637B0A835461}" dt="2019-11-20T07:49:24.141" v="35533"/>
        <pc:sldMkLst>
          <pc:docMk/>
          <pc:sldMk cId="3006191686" sldId="2076136117"/>
        </pc:sldMkLst>
        <pc:spChg chg="mod">
          <ac:chgData name="Bert Jansen" userId="60478ee6-b91e-4777-b5ab-ff75f809c97c" providerId="ADAL" clId="{CE4F2755-9CDB-4119-81AF-637B0A835461}" dt="2019-11-08T03:46:43.731" v="15175" actId="108"/>
          <ac:spMkLst>
            <pc:docMk/>
            <pc:sldMk cId="3006191686" sldId="2076136117"/>
            <ac:spMk id="27" creationId="{FFCCD558-6B8A-4D0F-B330-574712C6468F}"/>
          </ac:spMkLst>
        </pc:spChg>
        <pc:spChg chg="mod ord">
          <ac:chgData name="Bert Jansen" userId="60478ee6-b91e-4777-b5ab-ff75f809c97c" providerId="ADAL" clId="{CE4F2755-9CDB-4119-81AF-637B0A835461}" dt="2019-11-08T03:52:06.566" v="15219" actId="166"/>
          <ac:spMkLst>
            <pc:docMk/>
            <pc:sldMk cId="3006191686" sldId="2076136117"/>
            <ac:spMk id="36" creationId="{D9DFA426-0CE2-40CD-A6D8-E34633F8CB7B}"/>
          </ac:spMkLst>
        </pc:spChg>
        <pc:spChg chg="mod ord">
          <ac:chgData name="Bert Jansen" userId="60478ee6-b91e-4777-b5ab-ff75f809c97c" providerId="ADAL" clId="{CE4F2755-9CDB-4119-81AF-637B0A835461}" dt="2019-11-08T03:52:43.345" v="15221" actId="14100"/>
          <ac:spMkLst>
            <pc:docMk/>
            <pc:sldMk cId="3006191686" sldId="2076136117"/>
            <ac:spMk id="37" creationId="{9453A4CC-5482-4BA8-84C3-CE32880BFB93}"/>
          </ac:spMkLst>
        </pc:spChg>
        <pc:spChg chg="ord">
          <ac:chgData name="Bert Jansen" userId="60478ee6-b91e-4777-b5ab-ff75f809c97c" providerId="ADAL" clId="{CE4F2755-9CDB-4119-81AF-637B0A835461}" dt="2019-11-08T03:47:51.003" v="15186" actId="166"/>
          <ac:spMkLst>
            <pc:docMk/>
            <pc:sldMk cId="3006191686" sldId="2076136117"/>
            <ac:spMk id="38" creationId="{772FA4F3-DF29-414B-955A-347494230408}"/>
          </ac:spMkLst>
        </pc:spChg>
        <pc:spChg chg="mod ord">
          <ac:chgData name="Bert Jansen" userId="60478ee6-b91e-4777-b5ab-ff75f809c97c" providerId="ADAL" clId="{CE4F2755-9CDB-4119-81AF-637B0A835461}" dt="2019-11-08T03:51:59.130" v="15218" actId="208"/>
          <ac:spMkLst>
            <pc:docMk/>
            <pc:sldMk cId="3006191686" sldId="2076136117"/>
            <ac:spMk id="39" creationId="{3FAFEB27-56D7-4B37-AF85-562C539BE2A3}"/>
          </ac:spMkLst>
        </pc:spChg>
        <pc:spChg chg="mod">
          <ac:chgData name="Bert Jansen" userId="60478ee6-b91e-4777-b5ab-ff75f809c97c" providerId="ADAL" clId="{CE4F2755-9CDB-4119-81AF-637B0A835461}" dt="2019-11-08T03:46:38.561" v="15174" actId="108"/>
          <ac:spMkLst>
            <pc:docMk/>
            <pc:sldMk cId="3006191686" sldId="2076136117"/>
            <ac:spMk id="41" creationId="{465CC179-E9C6-4ED6-B244-119F8E3CBC22}"/>
          </ac:spMkLst>
        </pc:spChg>
        <pc:spChg chg="mod">
          <ac:chgData name="Bert Jansen" userId="60478ee6-b91e-4777-b5ab-ff75f809c97c" providerId="ADAL" clId="{CE4F2755-9CDB-4119-81AF-637B0A835461}" dt="2019-11-08T03:47:32.305" v="15185" actId="108"/>
          <ac:spMkLst>
            <pc:docMk/>
            <pc:sldMk cId="3006191686" sldId="2076136117"/>
            <ac:spMk id="42" creationId="{F8AF997B-21D3-4EE8-8110-A4285146614C}"/>
          </ac:spMkLst>
        </pc:spChg>
        <pc:spChg chg="mod">
          <ac:chgData name="Bert Jansen" userId="60478ee6-b91e-4777-b5ab-ff75f809c97c" providerId="ADAL" clId="{CE4F2755-9CDB-4119-81AF-637B0A835461}" dt="2019-11-08T03:51:59.130" v="15218" actId="208"/>
          <ac:spMkLst>
            <pc:docMk/>
            <pc:sldMk cId="3006191686" sldId="2076136117"/>
            <ac:spMk id="43" creationId="{74B7DC3F-579F-4DA8-988D-1656D8456437}"/>
          </ac:spMkLst>
        </pc:spChg>
        <pc:spChg chg="mod">
          <ac:chgData name="Bert Jansen" userId="60478ee6-b91e-4777-b5ab-ff75f809c97c" providerId="ADAL" clId="{CE4F2755-9CDB-4119-81AF-637B0A835461}" dt="2019-11-09T16:40:54.798" v="16935" actId="20577"/>
          <ac:spMkLst>
            <pc:docMk/>
            <pc:sldMk cId="3006191686" sldId="2076136117"/>
            <ac:spMk id="57" creationId="{81C0A7F7-2D34-4D1C-95C1-D9A89A5BBC07}"/>
          </ac:spMkLst>
        </pc:spChg>
        <pc:grpChg chg="del">
          <ac:chgData name="Bert Jansen" userId="60478ee6-b91e-4777-b5ab-ff75f809c97c" providerId="ADAL" clId="{CE4F2755-9CDB-4119-81AF-637B0A835461}" dt="2019-11-20T07:49:23.714" v="35532" actId="478"/>
          <ac:grpSpMkLst>
            <pc:docMk/>
            <pc:sldMk cId="3006191686" sldId="2076136117"/>
            <ac:grpSpMk id="10" creationId="{ADAF86A3-DD59-43EE-8D5A-B746CDE0C5B4}"/>
          </ac:grpSpMkLst>
        </pc:grpChg>
        <pc:grpChg chg="add">
          <ac:chgData name="Bert Jansen" userId="60478ee6-b91e-4777-b5ab-ff75f809c97c" providerId="ADAL" clId="{CE4F2755-9CDB-4119-81AF-637B0A835461}" dt="2019-11-20T07:49:24.141" v="35533"/>
          <ac:grpSpMkLst>
            <pc:docMk/>
            <pc:sldMk cId="3006191686" sldId="2076136117"/>
            <ac:grpSpMk id="45" creationId="{C8E9235C-D707-48FB-9097-776CAFFC4B66}"/>
          </ac:grpSpMkLst>
        </pc:grpChg>
        <pc:cxnChg chg="add mod">
          <ac:chgData name="Bert Jansen" userId="60478ee6-b91e-4777-b5ab-ff75f809c97c" providerId="ADAL" clId="{CE4F2755-9CDB-4119-81AF-637B0A835461}" dt="2019-11-08T03:59:52.279" v="16155"/>
          <ac:cxnSpMkLst>
            <pc:docMk/>
            <pc:sldMk cId="3006191686" sldId="2076136117"/>
            <ac:cxnSpMk id="6" creationId="{EFC84BD0-FF2F-4EA8-8BED-C2479DE9EECD}"/>
          </ac:cxnSpMkLst>
        </pc:cxnChg>
        <pc:cxnChg chg="add mod">
          <ac:chgData name="Bert Jansen" userId="60478ee6-b91e-4777-b5ab-ff75f809c97c" providerId="ADAL" clId="{CE4F2755-9CDB-4119-81AF-637B0A835461}" dt="2019-11-08T03:59:36.276" v="16154"/>
          <ac:cxnSpMkLst>
            <pc:docMk/>
            <pc:sldMk cId="3006191686" sldId="2076136117"/>
            <ac:cxnSpMk id="20" creationId="{0B1788FC-665E-429B-90D2-02E63E508509}"/>
          </ac:cxnSpMkLst>
        </pc:cxnChg>
        <pc:cxnChg chg="add mod">
          <ac:chgData name="Bert Jansen" userId="60478ee6-b91e-4777-b5ab-ff75f809c97c" providerId="ADAL" clId="{CE4F2755-9CDB-4119-81AF-637B0A835461}" dt="2019-11-08T03:59:26.908" v="16153"/>
          <ac:cxnSpMkLst>
            <pc:docMk/>
            <pc:sldMk cId="3006191686" sldId="2076136117"/>
            <ac:cxnSpMk id="44" creationId="{50797A2C-83BA-414C-A5B3-1A4ACD97CDC1}"/>
          </ac:cxnSpMkLst>
        </pc:cxnChg>
      </pc:sldChg>
      <pc:sldChg chg="addSp delSp modSp add mod modTransition modShow">
        <pc:chgData name="Bert Jansen" userId="60478ee6-b91e-4777-b5ab-ff75f809c97c" providerId="ADAL" clId="{CE4F2755-9CDB-4119-81AF-637B0A835461}" dt="2019-11-20T07:49:30.031" v="35535"/>
        <pc:sldMkLst>
          <pc:docMk/>
          <pc:sldMk cId="2035723897" sldId="2076136118"/>
        </pc:sldMkLst>
        <pc:spChg chg="mod topLvl">
          <ac:chgData name="Bert Jansen" userId="60478ee6-b91e-4777-b5ab-ff75f809c97c" providerId="ADAL" clId="{CE4F2755-9CDB-4119-81AF-637B0A835461}" dt="2019-11-09T09:13:39.706" v="16284" actId="108"/>
          <ac:spMkLst>
            <pc:docMk/>
            <pc:sldMk cId="2035723897" sldId="2076136118"/>
            <ac:spMk id="44" creationId="{EC5A9C1D-8CD0-4EC9-87CC-9B8A4E3A753E}"/>
          </ac:spMkLst>
        </pc:spChg>
        <pc:spChg chg="mod topLvl">
          <ac:chgData name="Bert Jansen" userId="60478ee6-b91e-4777-b5ab-ff75f809c97c" providerId="ADAL" clId="{CE4F2755-9CDB-4119-81AF-637B0A835461}" dt="2019-11-09T09:13:50.379" v="16285" actId="1582"/>
          <ac:spMkLst>
            <pc:docMk/>
            <pc:sldMk cId="2035723897" sldId="2076136118"/>
            <ac:spMk id="45" creationId="{478D3BA0-046F-4C85-9652-A61BFD92871A}"/>
          </ac:spMkLst>
        </pc:spChg>
        <pc:spChg chg="mod topLvl">
          <ac:chgData name="Bert Jansen" userId="60478ee6-b91e-4777-b5ab-ff75f809c97c" providerId="ADAL" clId="{CE4F2755-9CDB-4119-81AF-637B0A835461}" dt="2019-11-09T09:14:03.747" v="16288" actId="165"/>
          <ac:spMkLst>
            <pc:docMk/>
            <pc:sldMk cId="2035723897" sldId="2076136118"/>
            <ac:spMk id="46" creationId="{31C8F45C-0538-4D4E-8A85-249A56F40834}"/>
          </ac:spMkLst>
        </pc:spChg>
        <pc:spChg chg="mod topLvl">
          <ac:chgData name="Bert Jansen" userId="60478ee6-b91e-4777-b5ab-ff75f809c97c" providerId="ADAL" clId="{CE4F2755-9CDB-4119-81AF-637B0A835461}" dt="2019-11-09T09:14:17.521" v="16290" actId="1582"/>
          <ac:spMkLst>
            <pc:docMk/>
            <pc:sldMk cId="2035723897" sldId="2076136118"/>
            <ac:spMk id="47" creationId="{2D4616D4-A0D2-4FDE-B145-70DE860BF512}"/>
          </ac:spMkLst>
        </pc:spChg>
        <pc:spChg chg="mod topLvl">
          <ac:chgData name="Bert Jansen" userId="60478ee6-b91e-4777-b5ab-ff75f809c97c" providerId="ADAL" clId="{CE4F2755-9CDB-4119-81AF-637B0A835461}" dt="2019-11-09T09:14:25.856" v="16292" actId="1582"/>
          <ac:spMkLst>
            <pc:docMk/>
            <pc:sldMk cId="2035723897" sldId="2076136118"/>
            <ac:spMk id="48" creationId="{B881800D-A9C3-4E1F-9785-42BC02D21FF8}"/>
          </ac:spMkLst>
        </pc:spChg>
        <pc:spChg chg="mod topLvl">
          <ac:chgData name="Bert Jansen" userId="60478ee6-b91e-4777-b5ab-ff75f809c97c" providerId="ADAL" clId="{CE4F2755-9CDB-4119-81AF-637B0A835461}" dt="2019-11-09T09:21:38.649" v="16679" actId="1582"/>
          <ac:spMkLst>
            <pc:docMk/>
            <pc:sldMk cId="2035723897" sldId="2076136118"/>
            <ac:spMk id="49" creationId="{8E7189B3-39CD-4114-8AA7-C4308A68729B}"/>
          </ac:spMkLst>
        </pc:spChg>
        <pc:spChg chg="mod topLvl">
          <ac:chgData name="Bert Jansen" userId="60478ee6-b91e-4777-b5ab-ff75f809c97c" providerId="ADAL" clId="{CE4F2755-9CDB-4119-81AF-637B0A835461}" dt="2019-11-09T16:44:30.327" v="17461" actId="108"/>
          <ac:spMkLst>
            <pc:docMk/>
            <pc:sldMk cId="2035723897" sldId="2076136118"/>
            <ac:spMk id="50" creationId="{04FBC9A3-0B31-4DF0-B024-562BE9E7D4E1}"/>
          </ac:spMkLst>
        </pc:spChg>
        <pc:spChg chg="mod topLvl">
          <ac:chgData name="Bert Jansen" userId="60478ee6-b91e-4777-b5ab-ff75f809c97c" providerId="ADAL" clId="{CE4F2755-9CDB-4119-81AF-637B0A835461}" dt="2019-11-09T16:44:30.911" v="17462" actId="108"/>
          <ac:spMkLst>
            <pc:docMk/>
            <pc:sldMk cId="2035723897" sldId="2076136118"/>
            <ac:spMk id="51" creationId="{98B6D139-6307-4DD7-B392-DE75BB3AC7C6}"/>
          </ac:spMkLst>
        </pc:spChg>
        <pc:spChg chg="mod">
          <ac:chgData name="Bert Jansen" userId="60478ee6-b91e-4777-b5ab-ff75f809c97c" providerId="ADAL" clId="{CE4F2755-9CDB-4119-81AF-637B0A835461}" dt="2019-11-09T16:44:19.278" v="17460" actId="20577"/>
          <ac:spMkLst>
            <pc:docMk/>
            <pc:sldMk cId="2035723897" sldId="2076136118"/>
            <ac:spMk id="57" creationId="{81C0A7F7-2D34-4D1C-95C1-D9A89A5BBC07}"/>
          </ac:spMkLst>
        </pc:spChg>
        <pc:grpChg chg="del">
          <ac:chgData name="Bert Jansen" userId="60478ee6-b91e-4777-b5ab-ff75f809c97c" providerId="ADAL" clId="{CE4F2755-9CDB-4119-81AF-637B0A835461}" dt="2019-11-09T09:12:55.635" v="16282" actId="165"/>
          <ac:grpSpMkLst>
            <pc:docMk/>
            <pc:sldMk cId="2035723897" sldId="2076136118"/>
            <ac:grpSpMk id="5" creationId="{85FE9CB3-74D8-4F47-B794-7CA4F2B19A5E}"/>
          </ac:grpSpMkLst>
        </pc:grpChg>
        <pc:grpChg chg="del mod topLvl">
          <ac:chgData name="Bert Jansen" userId="60478ee6-b91e-4777-b5ab-ff75f809c97c" providerId="ADAL" clId="{CE4F2755-9CDB-4119-81AF-637B0A835461}" dt="2019-11-09T09:14:03.747" v="16288" actId="165"/>
          <ac:grpSpMkLst>
            <pc:docMk/>
            <pc:sldMk cId="2035723897" sldId="2076136118"/>
            <ac:grpSpMk id="6" creationId="{1084FF0C-A6B8-44CD-A65A-C5AF99319CB8}"/>
          </ac:grpSpMkLst>
        </pc:grpChg>
        <pc:grpChg chg="del">
          <ac:chgData name="Bert Jansen" userId="60478ee6-b91e-4777-b5ab-ff75f809c97c" providerId="ADAL" clId="{CE4F2755-9CDB-4119-81AF-637B0A835461}" dt="2019-11-09T09:13:00.842" v="16283" actId="165"/>
          <ac:grpSpMkLst>
            <pc:docMk/>
            <pc:sldMk cId="2035723897" sldId="2076136118"/>
            <ac:grpSpMk id="7" creationId="{7C51DA8F-67B0-444F-8D55-9BDC4E1EC506}"/>
          </ac:grpSpMkLst>
        </pc:grpChg>
        <pc:grpChg chg="del">
          <ac:chgData name="Bert Jansen" userId="60478ee6-b91e-4777-b5ab-ff75f809c97c" providerId="ADAL" clId="{CE4F2755-9CDB-4119-81AF-637B0A835461}" dt="2019-11-20T07:49:29.692" v="35534" actId="478"/>
          <ac:grpSpMkLst>
            <pc:docMk/>
            <pc:sldMk cId="2035723897" sldId="2076136118"/>
            <ac:grpSpMk id="10" creationId="{ADAF86A3-DD59-43EE-8D5A-B746CDE0C5B4}"/>
          </ac:grpSpMkLst>
        </pc:grpChg>
        <pc:grpChg chg="add">
          <ac:chgData name="Bert Jansen" userId="60478ee6-b91e-4777-b5ab-ff75f809c97c" providerId="ADAL" clId="{CE4F2755-9CDB-4119-81AF-637B0A835461}" dt="2019-11-20T07:49:30.031" v="35535"/>
          <ac:grpSpMkLst>
            <pc:docMk/>
            <pc:sldMk cId="2035723897" sldId="2076136118"/>
            <ac:grpSpMk id="52" creationId="{7E2E4DC0-5F93-470F-AA11-3DA80E2C3DBE}"/>
          </ac:grpSpMkLst>
        </pc:grpChg>
      </pc:sldChg>
      <pc:sldChg chg="addSp delSp modSp add mod ord modTransition">
        <pc:chgData name="Bert Jansen" userId="60478ee6-b91e-4777-b5ab-ff75f809c97c" providerId="ADAL" clId="{CE4F2755-9CDB-4119-81AF-637B0A835461}" dt="2019-11-20T07:50:18.234" v="35547"/>
        <pc:sldMkLst>
          <pc:docMk/>
          <pc:sldMk cId="4082210547" sldId="2076136119"/>
        </pc:sldMkLst>
        <pc:spChg chg="del">
          <ac:chgData name="Bert Jansen" userId="60478ee6-b91e-4777-b5ab-ff75f809c97c" providerId="ADAL" clId="{CE4F2755-9CDB-4119-81AF-637B0A835461}" dt="2019-11-09T17:07:23.960" v="18528" actId="478"/>
          <ac:spMkLst>
            <pc:docMk/>
            <pc:sldMk cId="4082210547" sldId="2076136119"/>
            <ac:spMk id="12" creationId="{E349C1FA-34E2-461C-BC9F-0B1584F32A14}"/>
          </ac:spMkLst>
        </pc:spChg>
        <pc:spChg chg="del">
          <ac:chgData name="Bert Jansen" userId="60478ee6-b91e-4777-b5ab-ff75f809c97c" providerId="ADAL" clId="{CE4F2755-9CDB-4119-81AF-637B0A835461}" dt="2019-11-09T17:07:23.960" v="18528" actId="478"/>
          <ac:spMkLst>
            <pc:docMk/>
            <pc:sldMk cId="4082210547" sldId="2076136119"/>
            <ac:spMk id="14" creationId="{8AB179F7-B5DE-4C81-81AA-0009BCAA5FFA}"/>
          </ac:spMkLst>
        </pc:spChg>
        <pc:spChg chg="add mod">
          <ac:chgData name="Bert Jansen" userId="60478ee6-b91e-4777-b5ab-ff75f809c97c" providerId="ADAL" clId="{CE4F2755-9CDB-4119-81AF-637B0A835461}" dt="2019-11-19T10:58:10.327" v="29925" actId="164"/>
          <ac:spMkLst>
            <pc:docMk/>
            <pc:sldMk cId="4082210547" sldId="2076136119"/>
            <ac:spMk id="17" creationId="{F590EAAA-061F-44B2-B4BD-F2FCC1190B92}"/>
          </ac:spMkLst>
        </pc:spChg>
        <pc:spChg chg="del">
          <ac:chgData name="Bert Jansen" userId="60478ee6-b91e-4777-b5ab-ff75f809c97c" providerId="ADAL" clId="{CE4F2755-9CDB-4119-81AF-637B0A835461}" dt="2019-11-09T17:07:23.960" v="18528" actId="478"/>
          <ac:spMkLst>
            <pc:docMk/>
            <pc:sldMk cId="4082210547" sldId="2076136119"/>
            <ac:spMk id="19" creationId="{FD4DF634-5783-473A-A9E9-78DC144F6771}"/>
          </ac:spMkLst>
        </pc:spChg>
        <pc:spChg chg="mod">
          <ac:chgData name="Bert Jansen" userId="60478ee6-b91e-4777-b5ab-ff75f809c97c" providerId="ADAL" clId="{CE4F2755-9CDB-4119-81AF-637B0A835461}" dt="2019-11-19T10:59:54.613" v="30125" actId="113"/>
          <ac:spMkLst>
            <pc:docMk/>
            <pc:sldMk cId="4082210547" sldId="2076136119"/>
            <ac:spMk id="20" creationId="{6201AB01-A842-4C79-8137-8FF5F94D716A}"/>
          </ac:spMkLst>
        </pc:spChg>
        <pc:spChg chg="del">
          <ac:chgData name="Bert Jansen" userId="60478ee6-b91e-4777-b5ab-ff75f809c97c" providerId="ADAL" clId="{CE4F2755-9CDB-4119-81AF-637B0A835461}" dt="2019-11-09T17:07:23.960" v="18528" actId="478"/>
          <ac:spMkLst>
            <pc:docMk/>
            <pc:sldMk cId="4082210547" sldId="2076136119"/>
            <ac:spMk id="21" creationId="{9F609666-0DF9-479A-9486-44FE6FC79075}"/>
          </ac:spMkLst>
        </pc:spChg>
        <pc:spChg chg="del">
          <ac:chgData name="Bert Jansen" userId="60478ee6-b91e-4777-b5ab-ff75f809c97c" providerId="ADAL" clId="{CE4F2755-9CDB-4119-81AF-637B0A835461}" dt="2019-11-09T17:07:23.960" v="18528" actId="478"/>
          <ac:spMkLst>
            <pc:docMk/>
            <pc:sldMk cId="4082210547" sldId="2076136119"/>
            <ac:spMk id="22" creationId="{FBE40D91-0D13-498E-B28C-94A9FDFF4749}"/>
          </ac:spMkLst>
        </pc:spChg>
        <pc:spChg chg="add mod">
          <ac:chgData name="Bert Jansen" userId="60478ee6-b91e-4777-b5ab-ff75f809c97c" providerId="ADAL" clId="{CE4F2755-9CDB-4119-81AF-637B0A835461}" dt="2019-11-09T17:48:19.453" v="19120" actId="164"/>
          <ac:spMkLst>
            <pc:docMk/>
            <pc:sldMk cId="4082210547" sldId="2076136119"/>
            <ac:spMk id="24" creationId="{6133E5B4-3FEF-474D-B70A-C46DAE05A2F9}"/>
          </ac:spMkLst>
        </pc:spChg>
        <pc:spChg chg="add mod">
          <ac:chgData name="Bert Jansen" userId="60478ee6-b91e-4777-b5ab-ff75f809c97c" providerId="ADAL" clId="{CE4F2755-9CDB-4119-81AF-637B0A835461}" dt="2019-11-09T17:48:14.107" v="19119" actId="164"/>
          <ac:spMkLst>
            <pc:docMk/>
            <pc:sldMk cId="4082210547" sldId="2076136119"/>
            <ac:spMk id="25" creationId="{D74C4CFA-D566-4388-8985-8F00DF76CBDA}"/>
          </ac:spMkLst>
        </pc:spChg>
        <pc:spChg chg="add mod">
          <ac:chgData name="Bert Jansen" userId="60478ee6-b91e-4777-b5ab-ff75f809c97c" providerId="ADAL" clId="{CE4F2755-9CDB-4119-81AF-637B0A835461}" dt="2019-11-19T11:02:19.071" v="30134" actId="164"/>
          <ac:spMkLst>
            <pc:docMk/>
            <pc:sldMk cId="4082210547" sldId="2076136119"/>
            <ac:spMk id="28" creationId="{0D7D54F9-F08F-4F6F-8AF2-9B2BAC340675}"/>
          </ac:spMkLst>
        </pc:spChg>
        <pc:spChg chg="del">
          <ac:chgData name="Bert Jansen" userId="60478ee6-b91e-4777-b5ab-ff75f809c97c" providerId="ADAL" clId="{CE4F2755-9CDB-4119-81AF-637B0A835461}" dt="2019-11-09T17:07:19.899" v="18527" actId="478"/>
          <ac:spMkLst>
            <pc:docMk/>
            <pc:sldMk cId="4082210547" sldId="2076136119"/>
            <ac:spMk id="29" creationId="{9344A20D-8EE2-4CB8-9386-03DA837D7532}"/>
          </ac:spMkLst>
        </pc:spChg>
        <pc:grpChg chg="add mod">
          <ac:chgData name="Bert Jansen" userId="60478ee6-b91e-4777-b5ab-ff75f809c97c" providerId="ADAL" clId="{CE4F2755-9CDB-4119-81AF-637B0A835461}" dt="2019-11-19T11:02:37.379" v="30135" actId="1076"/>
          <ac:grpSpMkLst>
            <pc:docMk/>
            <pc:sldMk cId="4082210547" sldId="2076136119"/>
            <ac:grpSpMk id="5" creationId="{2D1862A0-736F-4C6B-9661-DB17BCB292B4}"/>
          </ac:grpSpMkLst>
        </pc:grpChg>
        <pc:grpChg chg="add mod">
          <ac:chgData name="Bert Jansen" userId="60478ee6-b91e-4777-b5ab-ff75f809c97c" providerId="ADAL" clId="{CE4F2755-9CDB-4119-81AF-637B0A835461}" dt="2019-11-19T11:02:37.379" v="30135" actId="1076"/>
          <ac:grpSpMkLst>
            <pc:docMk/>
            <pc:sldMk cId="4082210547" sldId="2076136119"/>
            <ac:grpSpMk id="6" creationId="{2EEC2441-5A03-4DAB-B8AA-530FF603EBEB}"/>
          </ac:grpSpMkLst>
        </pc:grpChg>
        <pc:grpChg chg="add mod">
          <ac:chgData name="Bert Jansen" userId="60478ee6-b91e-4777-b5ab-ff75f809c97c" providerId="ADAL" clId="{CE4F2755-9CDB-4119-81AF-637B0A835461}" dt="2019-11-19T11:02:37.379" v="30135" actId="1076"/>
          <ac:grpSpMkLst>
            <pc:docMk/>
            <pc:sldMk cId="4082210547" sldId="2076136119"/>
            <ac:grpSpMk id="7" creationId="{2BF9B91E-E43E-4DA1-8EA8-63C5C6579D2E}"/>
          </ac:grpSpMkLst>
        </pc:grpChg>
        <pc:grpChg chg="add mod">
          <ac:chgData name="Bert Jansen" userId="60478ee6-b91e-4777-b5ab-ff75f809c97c" providerId="ADAL" clId="{CE4F2755-9CDB-4119-81AF-637B0A835461}" dt="2019-11-19T11:02:37.379" v="30135" actId="1076"/>
          <ac:grpSpMkLst>
            <pc:docMk/>
            <pc:sldMk cId="4082210547" sldId="2076136119"/>
            <ac:grpSpMk id="10" creationId="{A4FF1444-1DA0-4EA7-8BDE-79EF1CBA172C}"/>
          </ac:grpSpMkLst>
        </pc:grpChg>
        <pc:grpChg chg="del">
          <ac:chgData name="Bert Jansen" userId="60478ee6-b91e-4777-b5ab-ff75f809c97c" providerId="ADAL" clId="{CE4F2755-9CDB-4119-81AF-637B0A835461}" dt="2019-11-10T23:58:26.015" v="24674" actId="478"/>
          <ac:grpSpMkLst>
            <pc:docMk/>
            <pc:sldMk cId="4082210547" sldId="2076136119"/>
            <ac:grpSpMk id="10" creationId="{ADAF86A3-DD59-43EE-8D5A-B746CDE0C5B4}"/>
          </ac:grpSpMkLst>
        </pc:grpChg>
        <pc:grpChg chg="add del">
          <ac:chgData name="Bert Jansen" userId="60478ee6-b91e-4777-b5ab-ff75f809c97c" providerId="ADAL" clId="{CE4F2755-9CDB-4119-81AF-637B0A835461}" dt="2019-11-20T07:50:17.480" v="35546" actId="478"/>
          <ac:grpSpMkLst>
            <pc:docMk/>
            <pc:sldMk cId="4082210547" sldId="2076136119"/>
            <ac:grpSpMk id="19" creationId="{CE2E9C6E-42FD-4030-A631-57CAA8E1F6FD}"/>
          </ac:grpSpMkLst>
        </pc:grpChg>
        <pc:grpChg chg="add">
          <ac:chgData name="Bert Jansen" userId="60478ee6-b91e-4777-b5ab-ff75f809c97c" providerId="ADAL" clId="{CE4F2755-9CDB-4119-81AF-637B0A835461}" dt="2019-11-20T07:50:18.234" v="35547"/>
          <ac:grpSpMkLst>
            <pc:docMk/>
            <pc:sldMk cId="4082210547" sldId="2076136119"/>
            <ac:grpSpMk id="29" creationId="{6F78A286-57E0-4E2C-B52D-45D8247E0218}"/>
          </ac:grpSpMkLst>
        </pc:grpChg>
        <pc:picChg chg="add mod">
          <ac:chgData name="Bert Jansen" userId="60478ee6-b91e-4777-b5ab-ff75f809c97c" providerId="ADAL" clId="{CE4F2755-9CDB-4119-81AF-637B0A835461}" dt="2019-11-09T17:48:19.453" v="19120" actId="164"/>
          <ac:picMkLst>
            <pc:docMk/>
            <pc:sldMk cId="4082210547" sldId="2076136119"/>
            <ac:picMk id="2" creationId="{3EC4B61D-74D9-495A-AAEC-BAB826294B8B}"/>
          </ac:picMkLst>
        </pc:picChg>
        <pc:picChg chg="add mod modCrop">
          <ac:chgData name="Bert Jansen" userId="60478ee6-b91e-4777-b5ab-ff75f809c97c" providerId="ADAL" clId="{CE4F2755-9CDB-4119-81AF-637B0A835461}" dt="2019-11-09T17:48:14.107" v="19119" actId="164"/>
          <ac:picMkLst>
            <pc:docMk/>
            <pc:sldMk cId="4082210547" sldId="2076136119"/>
            <ac:picMk id="3" creationId="{C283FB51-ABC9-4501-9EC9-49F3C2804FD0}"/>
          </ac:picMkLst>
        </pc:picChg>
        <pc:picChg chg="add mod">
          <ac:chgData name="Bert Jansen" userId="60478ee6-b91e-4777-b5ab-ff75f809c97c" providerId="ADAL" clId="{CE4F2755-9CDB-4119-81AF-637B0A835461}" dt="2019-11-19T10:58:10.327" v="29925" actId="164"/>
          <ac:picMkLst>
            <pc:docMk/>
            <pc:sldMk cId="4082210547" sldId="2076136119"/>
            <ac:picMk id="4" creationId="{ECCEBE9F-5987-46BE-9916-88CE43B391BD}"/>
          </ac:picMkLst>
        </pc:picChg>
        <pc:picChg chg="add mod">
          <ac:chgData name="Bert Jansen" userId="60478ee6-b91e-4777-b5ab-ff75f809c97c" providerId="ADAL" clId="{CE4F2755-9CDB-4119-81AF-637B0A835461}" dt="2019-11-19T11:02:19.071" v="30134" actId="164"/>
          <ac:picMkLst>
            <pc:docMk/>
            <pc:sldMk cId="4082210547" sldId="2076136119"/>
            <ac:picMk id="8" creationId="{03855780-9C91-45B8-8FF9-B31BAF6AFB94}"/>
          </ac:picMkLst>
        </pc:picChg>
        <pc:picChg chg="add del">
          <ac:chgData name="Bert Jansen" userId="60478ee6-b91e-4777-b5ab-ff75f809c97c" providerId="ADAL" clId="{CE4F2755-9CDB-4119-81AF-637B0A835461}" dt="2019-11-19T11:01:47.142" v="30130"/>
          <ac:picMkLst>
            <pc:docMk/>
            <pc:sldMk cId="4082210547" sldId="2076136119"/>
            <ac:picMk id="9" creationId="{80D2CC06-E074-459B-B0D7-4C5F7096C19A}"/>
          </ac:picMkLst>
        </pc:picChg>
        <pc:picChg chg="del">
          <ac:chgData name="Bert Jansen" userId="60478ee6-b91e-4777-b5ab-ff75f809c97c" providerId="ADAL" clId="{CE4F2755-9CDB-4119-81AF-637B0A835461}" dt="2019-11-09T17:07:19.899" v="18527" actId="478"/>
          <ac:picMkLst>
            <pc:docMk/>
            <pc:sldMk cId="4082210547" sldId="2076136119"/>
            <ac:picMk id="1026" creationId="{A5462392-6FFA-4154-8A7B-B1BA7CF25E10}"/>
          </ac:picMkLst>
        </pc:picChg>
        <pc:cxnChg chg="del mod">
          <ac:chgData name="Bert Jansen" userId="60478ee6-b91e-4777-b5ab-ff75f809c97c" providerId="ADAL" clId="{CE4F2755-9CDB-4119-81AF-637B0A835461}" dt="2019-11-09T17:07:23.960" v="18528" actId="478"/>
          <ac:cxnSpMkLst>
            <pc:docMk/>
            <pc:sldMk cId="4082210547" sldId="2076136119"/>
            <ac:cxnSpMk id="4" creationId="{F5B2C465-ED91-43B3-A2A1-860BE9B0206A}"/>
          </ac:cxnSpMkLst>
        </pc:cxnChg>
        <pc:cxnChg chg="del mod">
          <ac:chgData name="Bert Jansen" userId="60478ee6-b91e-4777-b5ab-ff75f809c97c" providerId="ADAL" clId="{CE4F2755-9CDB-4119-81AF-637B0A835461}" dt="2019-11-09T17:07:23.960" v="18528" actId="478"/>
          <ac:cxnSpMkLst>
            <pc:docMk/>
            <pc:sldMk cId="4082210547" sldId="2076136119"/>
            <ac:cxnSpMk id="6" creationId="{CA6AFCCA-982B-4F3C-BB55-7D1903C69F8B}"/>
          </ac:cxnSpMkLst>
        </pc:cxnChg>
        <pc:cxnChg chg="del mod">
          <ac:chgData name="Bert Jansen" userId="60478ee6-b91e-4777-b5ab-ff75f809c97c" providerId="ADAL" clId="{CE4F2755-9CDB-4119-81AF-637B0A835461}" dt="2019-11-09T17:07:23.960" v="18528" actId="478"/>
          <ac:cxnSpMkLst>
            <pc:docMk/>
            <pc:sldMk cId="4082210547" sldId="2076136119"/>
            <ac:cxnSpMk id="8" creationId="{6A5F7CC6-5CCE-4659-8CD6-A4F546711038}"/>
          </ac:cxnSpMkLst>
        </pc:cxnChg>
        <pc:cxnChg chg="del mod">
          <ac:chgData name="Bert Jansen" userId="60478ee6-b91e-4777-b5ab-ff75f809c97c" providerId="ADAL" clId="{CE4F2755-9CDB-4119-81AF-637B0A835461}" dt="2019-11-09T17:07:23.960" v="18528" actId="478"/>
          <ac:cxnSpMkLst>
            <pc:docMk/>
            <pc:sldMk cId="4082210547" sldId="2076136119"/>
            <ac:cxnSpMk id="23" creationId="{391B577A-162B-467E-B3A7-2F0F6ACE2049}"/>
          </ac:cxnSpMkLst>
        </pc:cxnChg>
      </pc:sldChg>
      <pc:sldChg chg="addSp delSp modSp new mod modTransition">
        <pc:chgData name="Bert Jansen" userId="60478ee6-b91e-4777-b5ab-ff75f809c97c" providerId="ADAL" clId="{CE4F2755-9CDB-4119-81AF-637B0A835461}" dt="2019-11-19T15:16:11.238" v="35492"/>
        <pc:sldMkLst>
          <pc:docMk/>
          <pc:sldMk cId="621639551" sldId="2076136120"/>
        </pc:sldMkLst>
        <pc:spChg chg="add del mod">
          <ac:chgData name="Bert Jansen" userId="60478ee6-b91e-4777-b5ab-ff75f809c97c" providerId="ADAL" clId="{CE4F2755-9CDB-4119-81AF-637B0A835461}" dt="2019-11-10T10:50:39.123" v="19474" actId="478"/>
          <ac:spMkLst>
            <pc:docMk/>
            <pc:sldMk cId="621639551" sldId="2076136120"/>
            <ac:spMk id="4" creationId="{FE40C552-6690-4A3C-A609-88B6933696B1}"/>
          </ac:spMkLst>
        </pc:spChg>
        <pc:spChg chg="add mod">
          <ac:chgData name="Bert Jansen" userId="60478ee6-b91e-4777-b5ab-ff75f809c97c" providerId="ADAL" clId="{CE4F2755-9CDB-4119-81AF-637B0A835461}" dt="2019-11-10T12:12:29.457" v="19545" actId="20577"/>
          <ac:spMkLst>
            <pc:docMk/>
            <pc:sldMk cId="621639551" sldId="2076136120"/>
            <ac:spMk id="7" creationId="{6CBFBF7C-6CBE-4671-B118-FA6AF6E14D0B}"/>
          </ac:spMkLst>
        </pc:spChg>
        <pc:picChg chg="add del mod modCrop">
          <ac:chgData name="Bert Jansen" userId="60478ee6-b91e-4777-b5ab-ff75f809c97c" providerId="ADAL" clId="{CE4F2755-9CDB-4119-81AF-637B0A835461}" dt="2019-11-10T12:11:11.801" v="19508" actId="478"/>
          <ac:picMkLst>
            <pc:docMk/>
            <pc:sldMk cId="621639551" sldId="2076136120"/>
            <ac:picMk id="3" creationId="{6575CC38-AF93-464D-81ED-3DD38898F32E}"/>
          </ac:picMkLst>
        </pc:picChg>
        <pc:picChg chg="add mod modCrop">
          <ac:chgData name="Bert Jansen" userId="60478ee6-b91e-4777-b5ab-ff75f809c97c" providerId="ADAL" clId="{CE4F2755-9CDB-4119-81AF-637B0A835461}" dt="2019-11-10T12:11:57.335" v="19516" actId="732"/>
          <ac:picMkLst>
            <pc:docMk/>
            <pc:sldMk cId="621639551" sldId="2076136120"/>
            <ac:picMk id="6" creationId="{87274088-A1DB-4A97-ACC5-6559988F8DAB}"/>
          </ac:picMkLst>
        </pc:picChg>
      </pc:sldChg>
      <pc:sldChg chg="addSp modSp new mod modTransition">
        <pc:chgData name="Bert Jansen" userId="60478ee6-b91e-4777-b5ab-ff75f809c97c" providerId="ADAL" clId="{CE4F2755-9CDB-4119-81AF-637B0A835461}" dt="2019-11-19T15:16:11.238" v="35492"/>
        <pc:sldMkLst>
          <pc:docMk/>
          <pc:sldMk cId="1856286934" sldId="2076136121"/>
        </pc:sldMkLst>
        <pc:spChg chg="add mod">
          <ac:chgData name="Bert Jansen" userId="60478ee6-b91e-4777-b5ab-ff75f809c97c" providerId="ADAL" clId="{CE4F2755-9CDB-4119-81AF-637B0A835461}" dt="2019-11-11T19:41:00.463" v="28244" actId="121"/>
          <ac:spMkLst>
            <pc:docMk/>
            <pc:sldMk cId="1856286934" sldId="2076136121"/>
            <ac:spMk id="4" creationId="{6DDFFC03-8855-4C9D-9B62-5B24B7027A27}"/>
          </ac:spMkLst>
        </pc:spChg>
        <pc:picChg chg="add mod modCrop">
          <ac:chgData name="Bert Jansen" userId="60478ee6-b91e-4777-b5ab-ff75f809c97c" providerId="ADAL" clId="{CE4F2755-9CDB-4119-81AF-637B0A835461}" dt="2019-11-10T12:06:31.234" v="19481" actId="732"/>
          <ac:picMkLst>
            <pc:docMk/>
            <pc:sldMk cId="1856286934" sldId="2076136121"/>
            <ac:picMk id="3" creationId="{6FAF9A1C-71DD-4FFC-A8A3-A7CEE639168D}"/>
          </ac:picMkLst>
        </pc:picChg>
      </pc:sldChg>
      <pc:sldChg chg="addSp delSp modSp add mod ord modTransition">
        <pc:chgData name="Bert Jansen" userId="60478ee6-b91e-4777-b5ab-ff75f809c97c" providerId="ADAL" clId="{CE4F2755-9CDB-4119-81AF-637B0A835461}" dt="2019-11-20T07:50:22.861" v="35549"/>
        <pc:sldMkLst>
          <pc:docMk/>
          <pc:sldMk cId="1056157678" sldId="2076136122"/>
        </pc:sldMkLst>
        <pc:spChg chg="add mod">
          <ac:chgData name="Bert Jansen" userId="60478ee6-b91e-4777-b5ab-ff75f809c97c" providerId="ADAL" clId="{CE4F2755-9CDB-4119-81AF-637B0A835461}" dt="2019-11-10T12:25:57.184" v="19703" actId="164"/>
          <ac:spMkLst>
            <pc:docMk/>
            <pc:sldMk cId="1056157678" sldId="2076136122"/>
            <ac:spMk id="6" creationId="{E6295B20-7028-48FA-9E01-CADCF05E048E}"/>
          </ac:spMkLst>
        </pc:spChg>
        <pc:spChg chg="add mod">
          <ac:chgData name="Bert Jansen" userId="60478ee6-b91e-4777-b5ab-ff75f809c97c" providerId="ADAL" clId="{CE4F2755-9CDB-4119-81AF-637B0A835461}" dt="2019-11-10T12:25:57.184" v="19703" actId="164"/>
          <ac:spMkLst>
            <pc:docMk/>
            <pc:sldMk cId="1056157678" sldId="2076136122"/>
            <ac:spMk id="19" creationId="{E54DC331-DA0E-46C3-9BEB-1D97FCFB2F63}"/>
          </ac:spMkLst>
        </pc:spChg>
        <pc:spChg chg="mod">
          <ac:chgData name="Bert Jansen" userId="60478ee6-b91e-4777-b5ab-ff75f809c97c" providerId="ADAL" clId="{CE4F2755-9CDB-4119-81AF-637B0A835461}" dt="2019-11-11T19:30:48.586" v="27719" actId="20577"/>
          <ac:spMkLst>
            <pc:docMk/>
            <pc:sldMk cId="1056157678" sldId="2076136122"/>
            <ac:spMk id="20" creationId="{6201AB01-A842-4C79-8137-8FF5F94D716A}"/>
          </ac:spMkLst>
        </pc:spChg>
        <pc:spChg chg="mod">
          <ac:chgData name="Bert Jansen" userId="60478ee6-b91e-4777-b5ab-ff75f809c97c" providerId="ADAL" clId="{CE4F2755-9CDB-4119-81AF-637B0A835461}" dt="2019-11-10T12:24:00.288" v="19687" actId="6549"/>
          <ac:spMkLst>
            <pc:docMk/>
            <pc:sldMk cId="1056157678" sldId="2076136122"/>
            <ac:spMk id="25" creationId="{D74C4CFA-D566-4388-8985-8F00DF76CBDA}"/>
          </ac:spMkLst>
        </pc:spChg>
        <pc:grpChg chg="del">
          <ac:chgData name="Bert Jansen" userId="60478ee6-b91e-4777-b5ab-ff75f809c97c" providerId="ADAL" clId="{CE4F2755-9CDB-4119-81AF-637B0A835461}" dt="2019-11-10T12:24:01.455" v="19688" actId="478"/>
          <ac:grpSpMkLst>
            <pc:docMk/>
            <pc:sldMk cId="1056157678" sldId="2076136122"/>
            <ac:grpSpMk id="5" creationId="{2D1862A0-736F-4C6B-9661-DB17BCB292B4}"/>
          </ac:grpSpMkLst>
        </pc:grpChg>
        <pc:grpChg chg="del">
          <ac:chgData name="Bert Jansen" userId="60478ee6-b91e-4777-b5ab-ff75f809c97c" providerId="ADAL" clId="{CE4F2755-9CDB-4119-81AF-637B0A835461}" dt="2019-11-10T12:23:59.442" v="19686" actId="478"/>
          <ac:grpSpMkLst>
            <pc:docMk/>
            <pc:sldMk cId="1056157678" sldId="2076136122"/>
            <ac:grpSpMk id="7" creationId="{2BF9B91E-E43E-4DA1-8EA8-63C5C6579D2E}"/>
          </ac:grpSpMkLst>
        </pc:grpChg>
        <pc:grpChg chg="add mod">
          <ac:chgData name="Bert Jansen" userId="60478ee6-b91e-4777-b5ab-ff75f809c97c" providerId="ADAL" clId="{CE4F2755-9CDB-4119-81AF-637B0A835461}" dt="2019-11-10T12:39:02.134" v="21200" actId="1038"/>
          <ac:grpSpMkLst>
            <pc:docMk/>
            <pc:sldMk cId="1056157678" sldId="2076136122"/>
            <ac:grpSpMk id="8" creationId="{28A5CE0E-C3F9-41AF-B415-FAD5D3651EFE}"/>
          </ac:grpSpMkLst>
        </pc:grpChg>
        <pc:grpChg chg="del">
          <ac:chgData name="Bert Jansen" userId="60478ee6-b91e-4777-b5ab-ff75f809c97c" providerId="ADAL" clId="{CE4F2755-9CDB-4119-81AF-637B0A835461}" dt="2019-11-10T23:58:30.401" v="24676" actId="478"/>
          <ac:grpSpMkLst>
            <pc:docMk/>
            <pc:sldMk cId="1056157678" sldId="2076136122"/>
            <ac:grpSpMk id="10" creationId="{ADAF86A3-DD59-43EE-8D5A-B746CDE0C5B4}"/>
          </ac:grpSpMkLst>
        </pc:grpChg>
        <pc:grpChg chg="add">
          <ac:chgData name="Bert Jansen" userId="60478ee6-b91e-4777-b5ab-ff75f809c97c" providerId="ADAL" clId="{CE4F2755-9CDB-4119-81AF-637B0A835461}" dt="2019-11-20T07:50:22.861" v="35549"/>
          <ac:grpSpMkLst>
            <pc:docMk/>
            <pc:sldMk cId="1056157678" sldId="2076136122"/>
            <ac:grpSpMk id="14" creationId="{CD547C30-3833-4C6B-ABC2-9A76DEC3D24A}"/>
          </ac:grpSpMkLst>
        </pc:grpChg>
        <pc:grpChg chg="add del">
          <ac:chgData name="Bert Jansen" userId="60478ee6-b91e-4777-b5ab-ff75f809c97c" providerId="ADAL" clId="{CE4F2755-9CDB-4119-81AF-637B0A835461}" dt="2019-11-20T07:50:22.268" v="35548" actId="478"/>
          <ac:grpSpMkLst>
            <pc:docMk/>
            <pc:sldMk cId="1056157678" sldId="2076136122"/>
            <ac:grpSpMk id="21" creationId="{A88F57F5-C31C-494F-A7C5-1ECD4D70C58A}"/>
          </ac:grpSpMkLst>
        </pc:grpChg>
        <pc:picChg chg="add mod">
          <ac:chgData name="Bert Jansen" userId="60478ee6-b91e-4777-b5ab-ff75f809c97c" providerId="ADAL" clId="{CE4F2755-9CDB-4119-81AF-637B0A835461}" dt="2019-11-10T12:25:57.184" v="19703" actId="164"/>
          <ac:picMkLst>
            <pc:docMk/>
            <pc:sldMk cId="1056157678" sldId="2076136122"/>
            <ac:picMk id="4" creationId="{3D50FFDE-0D9F-461B-A733-69AA8F700989}"/>
          </ac:picMkLst>
        </pc:picChg>
      </pc:sldChg>
      <pc:sldChg chg="addSp delSp modSp add mod ord modTransition">
        <pc:chgData name="Bert Jansen" userId="60478ee6-b91e-4777-b5ab-ff75f809c97c" providerId="ADAL" clId="{CE4F2755-9CDB-4119-81AF-637B0A835461}" dt="2019-11-20T07:50:27.504" v="35551"/>
        <pc:sldMkLst>
          <pc:docMk/>
          <pc:sldMk cId="599482070" sldId="2076136123"/>
        </pc:sldMkLst>
        <pc:spChg chg="mod">
          <ac:chgData name="Bert Jansen" userId="60478ee6-b91e-4777-b5ab-ff75f809c97c" providerId="ADAL" clId="{CE4F2755-9CDB-4119-81AF-637B0A835461}" dt="2019-11-10T12:40:16.220" v="21212" actId="1076"/>
          <ac:spMkLst>
            <pc:docMk/>
            <pc:sldMk cId="599482070" sldId="2076136123"/>
            <ac:spMk id="6" creationId="{E6295B20-7028-48FA-9E01-CADCF05E048E}"/>
          </ac:spMkLst>
        </pc:spChg>
        <pc:spChg chg="mod">
          <ac:chgData name="Bert Jansen" userId="60478ee6-b91e-4777-b5ab-ff75f809c97c" providerId="ADAL" clId="{CE4F2755-9CDB-4119-81AF-637B0A835461}" dt="2019-11-10T23:36:46.695" v="22645" actId="5793"/>
          <ac:spMkLst>
            <pc:docMk/>
            <pc:sldMk cId="599482070" sldId="2076136123"/>
            <ac:spMk id="20" creationId="{6201AB01-A842-4C79-8137-8FF5F94D716A}"/>
          </ac:spMkLst>
        </pc:spChg>
        <pc:spChg chg="add mod">
          <ac:chgData name="Bert Jansen" userId="60478ee6-b91e-4777-b5ab-ff75f809c97c" providerId="ADAL" clId="{CE4F2755-9CDB-4119-81AF-637B0A835461}" dt="2019-11-10T12:43:08.698" v="21331" actId="164"/>
          <ac:spMkLst>
            <pc:docMk/>
            <pc:sldMk cId="599482070" sldId="2076136123"/>
            <ac:spMk id="21" creationId="{CA46FB2D-FE2E-4D2B-91D0-0662A5B7F14C}"/>
          </ac:spMkLst>
        </pc:spChg>
        <pc:grpChg chg="add mod">
          <ac:chgData name="Bert Jansen" userId="60478ee6-b91e-4777-b5ab-ff75f809c97c" providerId="ADAL" clId="{CE4F2755-9CDB-4119-81AF-637B0A835461}" dt="2019-11-10T12:43:08.698" v="21331" actId="164"/>
          <ac:grpSpMkLst>
            <pc:docMk/>
            <pc:sldMk cId="599482070" sldId="2076136123"/>
            <ac:grpSpMk id="3" creationId="{D111CA11-714B-4F47-9A11-6B7B19A11351}"/>
          </ac:grpSpMkLst>
        </pc:grpChg>
        <pc:grpChg chg="mod">
          <ac:chgData name="Bert Jansen" userId="60478ee6-b91e-4777-b5ab-ff75f809c97c" providerId="ADAL" clId="{CE4F2755-9CDB-4119-81AF-637B0A835461}" dt="2019-11-10T12:42:02.380" v="21323" actId="1035"/>
          <ac:grpSpMkLst>
            <pc:docMk/>
            <pc:sldMk cId="599482070" sldId="2076136123"/>
            <ac:grpSpMk id="8" creationId="{28A5CE0E-C3F9-41AF-B415-FAD5D3651EFE}"/>
          </ac:grpSpMkLst>
        </pc:grpChg>
        <pc:grpChg chg="del">
          <ac:chgData name="Bert Jansen" userId="60478ee6-b91e-4777-b5ab-ff75f809c97c" providerId="ADAL" clId="{CE4F2755-9CDB-4119-81AF-637B0A835461}" dt="2019-11-10T23:58:35.424" v="24678" actId="478"/>
          <ac:grpSpMkLst>
            <pc:docMk/>
            <pc:sldMk cId="599482070" sldId="2076136123"/>
            <ac:grpSpMk id="10" creationId="{ADAF86A3-DD59-43EE-8D5A-B746CDE0C5B4}"/>
          </ac:grpSpMkLst>
        </pc:grpChg>
        <pc:grpChg chg="add">
          <ac:chgData name="Bert Jansen" userId="60478ee6-b91e-4777-b5ab-ff75f809c97c" providerId="ADAL" clId="{CE4F2755-9CDB-4119-81AF-637B0A835461}" dt="2019-11-20T07:50:27.504" v="35551"/>
          <ac:grpSpMkLst>
            <pc:docMk/>
            <pc:sldMk cId="599482070" sldId="2076136123"/>
            <ac:grpSpMk id="17" creationId="{9E366A1E-035F-40A2-A084-1FA35E4A7D8C}"/>
          </ac:grpSpMkLst>
        </pc:grpChg>
        <pc:grpChg chg="add del">
          <ac:chgData name="Bert Jansen" userId="60478ee6-b91e-4777-b5ab-ff75f809c97c" providerId="ADAL" clId="{CE4F2755-9CDB-4119-81AF-637B0A835461}" dt="2019-11-20T07:50:27.212" v="35550" actId="478"/>
          <ac:grpSpMkLst>
            <pc:docMk/>
            <pc:sldMk cId="599482070" sldId="2076136123"/>
            <ac:grpSpMk id="22" creationId="{3D7DFF78-A985-404F-AAC2-D1E12E333FFA}"/>
          </ac:grpSpMkLst>
        </pc:grpChg>
        <pc:picChg chg="add mod">
          <ac:chgData name="Bert Jansen" userId="60478ee6-b91e-4777-b5ab-ff75f809c97c" providerId="ADAL" clId="{CE4F2755-9CDB-4119-81AF-637B0A835461}" dt="2019-11-10T12:43:08.698" v="21331" actId="164"/>
          <ac:picMkLst>
            <pc:docMk/>
            <pc:sldMk cId="599482070" sldId="2076136123"/>
            <ac:picMk id="2" creationId="{29E019CE-D58C-4416-8D58-053A71B5B6F3}"/>
          </ac:picMkLst>
        </pc:picChg>
      </pc:sldChg>
      <pc:sldChg chg="addSp delSp modSp add mod ord modTransition">
        <pc:chgData name="Bert Jansen" userId="60478ee6-b91e-4777-b5ab-ff75f809c97c" providerId="ADAL" clId="{CE4F2755-9CDB-4119-81AF-637B0A835461}" dt="2019-11-20T07:50:32.267" v="35553"/>
        <pc:sldMkLst>
          <pc:docMk/>
          <pc:sldMk cId="3885108008" sldId="2076136124"/>
        </pc:sldMkLst>
        <pc:spChg chg="mod">
          <ac:chgData name="Bert Jansen" userId="60478ee6-b91e-4777-b5ab-ff75f809c97c" providerId="ADAL" clId="{CE4F2755-9CDB-4119-81AF-637B0A835461}" dt="2019-11-10T12:41:25.282" v="21280" actId="14100"/>
          <ac:spMkLst>
            <pc:docMk/>
            <pc:sldMk cId="3885108008" sldId="2076136124"/>
            <ac:spMk id="6" creationId="{E6295B20-7028-48FA-9E01-CADCF05E048E}"/>
          </ac:spMkLst>
        </pc:spChg>
        <pc:spChg chg="mod">
          <ac:chgData name="Bert Jansen" userId="60478ee6-b91e-4777-b5ab-ff75f809c97c" providerId="ADAL" clId="{CE4F2755-9CDB-4119-81AF-637B0A835461}" dt="2019-11-10T23:51:16.354" v="24616" actId="255"/>
          <ac:spMkLst>
            <pc:docMk/>
            <pc:sldMk cId="3885108008" sldId="2076136124"/>
            <ac:spMk id="20" creationId="{6201AB01-A842-4C79-8137-8FF5F94D716A}"/>
          </ac:spMkLst>
        </pc:spChg>
        <pc:spChg chg="add mod">
          <ac:chgData name="Bert Jansen" userId="60478ee6-b91e-4777-b5ab-ff75f809c97c" providerId="ADAL" clId="{CE4F2755-9CDB-4119-81AF-637B0A835461}" dt="2019-11-10T12:44:16.033" v="21341" actId="164"/>
          <ac:spMkLst>
            <pc:docMk/>
            <pc:sldMk cId="3885108008" sldId="2076136124"/>
            <ac:spMk id="21" creationId="{7E8F8546-CBB8-4B01-B464-6794E36B37B4}"/>
          </ac:spMkLst>
        </pc:spChg>
        <pc:grpChg chg="add mod">
          <ac:chgData name="Bert Jansen" userId="60478ee6-b91e-4777-b5ab-ff75f809c97c" providerId="ADAL" clId="{CE4F2755-9CDB-4119-81AF-637B0A835461}" dt="2019-11-10T12:44:16.033" v="21341" actId="164"/>
          <ac:grpSpMkLst>
            <pc:docMk/>
            <pc:sldMk cId="3885108008" sldId="2076136124"/>
            <ac:grpSpMk id="5" creationId="{A401AD87-50B9-4C11-AAF1-60F1385CCBEA}"/>
          </ac:grpSpMkLst>
        </pc:grpChg>
        <pc:grpChg chg="mod">
          <ac:chgData name="Bert Jansen" userId="60478ee6-b91e-4777-b5ab-ff75f809c97c" providerId="ADAL" clId="{CE4F2755-9CDB-4119-81AF-637B0A835461}" dt="2019-11-10T12:43:15.509" v="21332" actId="1076"/>
          <ac:grpSpMkLst>
            <pc:docMk/>
            <pc:sldMk cId="3885108008" sldId="2076136124"/>
            <ac:grpSpMk id="8" creationId="{28A5CE0E-C3F9-41AF-B415-FAD5D3651EFE}"/>
          </ac:grpSpMkLst>
        </pc:grpChg>
        <pc:grpChg chg="del">
          <ac:chgData name="Bert Jansen" userId="60478ee6-b91e-4777-b5ab-ff75f809c97c" providerId="ADAL" clId="{CE4F2755-9CDB-4119-81AF-637B0A835461}" dt="2019-11-10T23:58:42.044" v="24680" actId="478"/>
          <ac:grpSpMkLst>
            <pc:docMk/>
            <pc:sldMk cId="3885108008" sldId="2076136124"/>
            <ac:grpSpMk id="10" creationId="{ADAF86A3-DD59-43EE-8D5A-B746CDE0C5B4}"/>
          </ac:grpSpMkLst>
        </pc:grpChg>
        <pc:grpChg chg="add">
          <ac:chgData name="Bert Jansen" userId="60478ee6-b91e-4777-b5ab-ff75f809c97c" providerId="ADAL" clId="{CE4F2755-9CDB-4119-81AF-637B0A835461}" dt="2019-11-20T07:50:32.267" v="35553"/>
          <ac:grpSpMkLst>
            <pc:docMk/>
            <pc:sldMk cId="3885108008" sldId="2076136124"/>
            <ac:grpSpMk id="17" creationId="{4176C027-F79B-4AE3-BFC0-601C75EB90C9}"/>
          </ac:grpSpMkLst>
        </pc:grpChg>
        <pc:grpChg chg="add del">
          <ac:chgData name="Bert Jansen" userId="60478ee6-b91e-4777-b5ab-ff75f809c97c" providerId="ADAL" clId="{CE4F2755-9CDB-4119-81AF-637B0A835461}" dt="2019-11-20T07:50:31.970" v="35552" actId="478"/>
          <ac:grpSpMkLst>
            <pc:docMk/>
            <pc:sldMk cId="3885108008" sldId="2076136124"/>
            <ac:grpSpMk id="22" creationId="{735C1834-D274-4E1F-B481-1D15E05FD564}"/>
          </ac:grpSpMkLst>
        </pc:grpChg>
        <pc:picChg chg="add mod">
          <ac:chgData name="Bert Jansen" userId="60478ee6-b91e-4777-b5ab-ff75f809c97c" providerId="ADAL" clId="{CE4F2755-9CDB-4119-81AF-637B0A835461}" dt="2019-11-10T12:44:16.033" v="21341" actId="164"/>
          <ac:picMkLst>
            <pc:docMk/>
            <pc:sldMk cId="3885108008" sldId="2076136124"/>
            <ac:picMk id="2" creationId="{EFE00292-0FC5-4E42-9459-B939454C10D6}"/>
          </ac:picMkLst>
        </pc:picChg>
        <pc:picChg chg="add del">
          <ac:chgData name="Bert Jansen" userId="60478ee6-b91e-4777-b5ab-ff75f809c97c" providerId="ADAL" clId="{CE4F2755-9CDB-4119-81AF-637B0A835461}" dt="2019-11-10T12:44:01.733" v="21338"/>
          <ac:picMkLst>
            <pc:docMk/>
            <pc:sldMk cId="3885108008" sldId="2076136124"/>
            <ac:picMk id="3" creationId="{3DECC6FC-255B-4D7A-9178-DC5910153775}"/>
          </ac:picMkLst>
        </pc:picChg>
      </pc:sldChg>
      <pc:sldChg chg="addSp delSp modSp add mod modTransition">
        <pc:chgData name="Bert Jansen" userId="60478ee6-b91e-4777-b5ab-ff75f809c97c" providerId="ADAL" clId="{CE4F2755-9CDB-4119-81AF-637B0A835461}" dt="2019-11-20T07:49:46.468" v="35541"/>
        <pc:sldMkLst>
          <pc:docMk/>
          <pc:sldMk cId="4215528382" sldId="2076136125"/>
        </pc:sldMkLst>
        <pc:spChg chg="del">
          <ac:chgData name="Bert Jansen" userId="60478ee6-b91e-4777-b5ab-ff75f809c97c" providerId="ADAL" clId="{CE4F2755-9CDB-4119-81AF-637B0A835461}" dt="2019-11-10T23:59:58.213" v="24690" actId="478"/>
          <ac:spMkLst>
            <pc:docMk/>
            <pc:sldMk cId="4215528382" sldId="2076136125"/>
            <ac:spMk id="12" creationId="{E349C1FA-34E2-461C-BC9F-0B1584F32A14}"/>
          </ac:spMkLst>
        </pc:spChg>
        <pc:spChg chg="mod">
          <ac:chgData name="Bert Jansen" userId="60478ee6-b91e-4777-b5ab-ff75f809c97c" providerId="ADAL" clId="{CE4F2755-9CDB-4119-81AF-637B0A835461}" dt="2019-11-11T00:01:14.097" v="24849" actId="20577"/>
          <ac:spMkLst>
            <pc:docMk/>
            <pc:sldMk cId="4215528382" sldId="2076136125"/>
            <ac:spMk id="13" creationId="{CEF0A188-DE66-4757-BD8A-95CA9B0E460E}"/>
          </ac:spMkLst>
        </pc:spChg>
        <pc:spChg chg="del">
          <ac:chgData name="Bert Jansen" userId="60478ee6-b91e-4777-b5ab-ff75f809c97c" providerId="ADAL" clId="{CE4F2755-9CDB-4119-81AF-637B0A835461}" dt="2019-11-10T23:59:58.213" v="24690" actId="478"/>
          <ac:spMkLst>
            <pc:docMk/>
            <pc:sldMk cId="4215528382" sldId="2076136125"/>
            <ac:spMk id="14" creationId="{8AB179F7-B5DE-4C81-81AA-0009BCAA5FFA}"/>
          </ac:spMkLst>
        </pc:spChg>
        <pc:spChg chg="del">
          <ac:chgData name="Bert Jansen" userId="60478ee6-b91e-4777-b5ab-ff75f809c97c" providerId="ADAL" clId="{CE4F2755-9CDB-4119-81AF-637B0A835461}" dt="2019-11-10T23:59:58.213" v="24690" actId="478"/>
          <ac:spMkLst>
            <pc:docMk/>
            <pc:sldMk cId="4215528382" sldId="2076136125"/>
            <ac:spMk id="19" creationId="{FD4DF634-5783-473A-A9E9-78DC144F6771}"/>
          </ac:spMkLst>
        </pc:spChg>
        <pc:spChg chg="mod">
          <ac:chgData name="Bert Jansen" userId="60478ee6-b91e-4777-b5ab-ff75f809c97c" providerId="ADAL" clId="{CE4F2755-9CDB-4119-81AF-637B0A835461}" dt="2019-11-11T00:23:48.250" v="25991" actId="20577"/>
          <ac:spMkLst>
            <pc:docMk/>
            <pc:sldMk cId="4215528382" sldId="2076136125"/>
            <ac:spMk id="20" creationId="{6201AB01-A842-4C79-8137-8FF5F94D716A}"/>
          </ac:spMkLst>
        </pc:spChg>
        <pc:spChg chg="del">
          <ac:chgData name="Bert Jansen" userId="60478ee6-b91e-4777-b5ab-ff75f809c97c" providerId="ADAL" clId="{CE4F2755-9CDB-4119-81AF-637B0A835461}" dt="2019-11-10T23:59:58.213" v="24690" actId="478"/>
          <ac:spMkLst>
            <pc:docMk/>
            <pc:sldMk cId="4215528382" sldId="2076136125"/>
            <ac:spMk id="21" creationId="{9F609666-0DF9-479A-9486-44FE6FC79075}"/>
          </ac:spMkLst>
        </pc:spChg>
        <pc:spChg chg="del">
          <ac:chgData name="Bert Jansen" userId="60478ee6-b91e-4777-b5ab-ff75f809c97c" providerId="ADAL" clId="{CE4F2755-9CDB-4119-81AF-637B0A835461}" dt="2019-11-10T23:59:58.213" v="24690" actId="478"/>
          <ac:spMkLst>
            <pc:docMk/>
            <pc:sldMk cId="4215528382" sldId="2076136125"/>
            <ac:spMk id="22" creationId="{FBE40D91-0D13-498E-B28C-94A9FDFF4749}"/>
          </ac:spMkLst>
        </pc:spChg>
        <pc:spChg chg="del">
          <ac:chgData name="Bert Jansen" userId="60478ee6-b91e-4777-b5ab-ff75f809c97c" providerId="ADAL" clId="{CE4F2755-9CDB-4119-81AF-637B0A835461}" dt="2019-11-10T23:59:58.213" v="24690" actId="478"/>
          <ac:spMkLst>
            <pc:docMk/>
            <pc:sldMk cId="4215528382" sldId="2076136125"/>
            <ac:spMk id="29" creationId="{9344A20D-8EE2-4CB8-9386-03DA837D7532}"/>
          </ac:spMkLst>
        </pc:spChg>
        <pc:spChg chg="del">
          <ac:chgData name="Bert Jansen" userId="60478ee6-b91e-4777-b5ab-ff75f809c97c" providerId="ADAL" clId="{CE4F2755-9CDB-4119-81AF-637B0A835461}" dt="2019-11-10T23:59:58.213" v="24690" actId="478"/>
          <ac:spMkLst>
            <pc:docMk/>
            <pc:sldMk cId="4215528382" sldId="2076136125"/>
            <ac:spMk id="30" creationId="{F4E92C1F-D1B8-4D07-AC10-40E64888EAAB}"/>
          </ac:spMkLst>
        </pc:spChg>
        <pc:grpChg chg="add">
          <ac:chgData name="Bert Jansen" userId="60478ee6-b91e-4777-b5ab-ff75f809c97c" providerId="ADAL" clId="{CE4F2755-9CDB-4119-81AF-637B0A835461}" dt="2019-11-20T07:49:46.468" v="35541"/>
          <ac:grpSpMkLst>
            <pc:docMk/>
            <pc:sldMk cId="4215528382" sldId="2076136125"/>
            <ac:grpSpMk id="11" creationId="{9ED9C63A-CC8C-43C1-8FC2-9B4D0C2E8AE7}"/>
          </ac:grpSpMkLst>
        </pc:grpChg>
        <pc:grpChg chg="del">
          <ac:chgData name="Bert Jansen" userId="60478ee6-b91e-4777-b5ab-ff75f809c97c" providerId="ADAL" clId="{CE4F2755-9CDB-4119-81AF-637B0A835461}" dt="2019-11-10T23:59:28.894" v="24683" actId="478"/>
          <ac:grpSpMkLst>
            <pc:docMk/>
            <pc:sldMk cId="4215528382" sldId="2076136125"/>
            <ac:grpSpMk id="24" creationId="{D734E8DA-6BAC-4BC3-99FC-E672D275352D}"/>
          </ac:grpSpMkLst>
        </pc:grpChg>
        <pc:grpChg chg="add del">
          <ac:chgData name="Bert Jansen" userId="60478ee6-b91e-4777-b5ab-ff75f809c97c" providerId="ADAL" clId="{CE4F2755-9CDB-4119-81AF-637B0A835461}" dt="2019-11-20T07:49:46.073" v="35540" actId="478"/>
          <ac:grpSpMkLst>
            <pc:docMk/>
            <pc:sldMk cId="4215528382" sldId="2076136125"/>
            <ac:grpSpMk id="32" creationId="{87F079AD-2946-4FFC-A589-317A11921E07}"/>
          </ac:grpSpMkLst>
        </pc:grpChg>
        <pc:picChg chg="add del mod">
          <ac:chgData name="Bert Jansen" userId="60478ee6-b91e-4777-b5ab-ff75f809c97c" providerId="ADAL" clId="{CE4F2755-9CDB-4119-81AF-637B0A835461}" dt="2019-11-11T00:20:58.800" v="25806" actId="478"/>
          <ac:picMkLst>
            <pc:docMk/>
            <pc:sldMk cId="4215528382" sldId="2076136125"/>
            <ac:picMk id="3" creationId="{4CACE609-D5A7-433D-AA95-5047A3082A09}"/>
          </ac:picMkLst>
        </pc:picChg>
        <pc:picChg chg="add mod">
          <ac:chgData name="Bert Jansen" userId="60478ee6-b91e-4777-b5ab-ff75f809c97c" providerId="ADAL" clId="{CE4F2755-9CDB-4119-81AF-637B0A835461}" dt="2019-11-11T00:21:30.181" v="25810" actId="108"/>
          <ac:picMkLst>
            <pc:docMk/>
            <pc:sldMk cId="4215528382" sldId="2076136125"/>
            <ac:picMk id="1026" creationId="{9C4B633D-BA78-40D9-8207-22E6FAD93787}"/>
          </ac:picMkLst>
        </pc:picChg>
        <pc:picChg chg="del">
          <ac:chgData name="Bert Jansen" userId="60478ee6-b91e-4777-b5ab-ff75f809c97c" providerId="ADAL" clId="{CE4F2755-9CDB-4119-81AF-637B0A835461}" dt="2019-11-10T23:59:54.174" v="24689" actId="478"/>
          <ac:picMkLst>
            <pc:docMk/>
            <pc:sldMk cId="4215528382" sldId="2076136125"/>
            <ac:picMk id="1026" creationId="{A5462392-6FFA-4154-8A7B-B1BA7CF25E10}"/>
          </ac:picMkLst>
        </pc:picChg>
        <pc:cxnChg chg="del mod">
          <ac:chgData name="Bert Jansen" userId="60478ee6-b91e-4777-b5ab-ff75f809c97c" providerId="ADAL" clId="{CE4F2755-9CDB-4119-81AF-637B0A835461}" dt="2019-11-10T23:59:58.213" v="24690" actId="478"/>
          <ac:cxnSpMkLst>
            <pc:docMk/>
            <pc:sldMk cId="4215528382" sldId="2076136125"/>
            <ac:cxnSpMk id="4" creationId="{F5B2C465-ED91-43B3-A2A1-860BE9B0206A}"/>
          </ac:cxnSpMkLst>
        </pc:cxnChg>
        <pc:cxnChg chg="del mod">
          <ac:chgData name="Bert Jansen" userId="60478ee6-b91e-4777-b5ab-ff75f809c97c" providerId="ADAL" clId="{CE4F2755-9CDB-4119-81AF-637B0A835461}" dt="2019-11-10T23:59:58.213" v="24690" actId="478"/>
          <ac:cxnSpMkLst>
            <pc:docMk/>
            <pc:sldMk cId="4215528382" sldId="2076136125"/>
            <ac:cxnSpMk id="6" creationId="{CA6AFCCA-982B-4F3C-BB55-7D1903C69F8B}"/>
          </ac:cxnSpMkLst>
        </pc:cxnChg>
        <pc:cxnChg chg="del mod">
          <ac:chgData name="Bert Jansen" userId="60478ee6-b91e-4777-b5ab-ff75f809c97c" providerId="ADAL" clId="{CE4F2755-9CDB-4119-81AF-637B0A835461}" dt="2019-11-10T23:59:58.213" v="24690" actId="478"/>
          <ac:cxnSpMkLst>
            <pc:docMk/>
            <pc:sldMk cId="4215528382" sldId="2076136125"/>
            <ac:cxnSpMk id="8" creationId="{6A5F7CC6-5CCE-4659-8CD6-A4F546711038}"/>
          </ac:cxnSpMkLst>
        </pc:cxnChg>
        <pc:cxnChg chg="del mod">
          <ac:chgData name="Bert Jansen" userId="60478ee6-b91e-4777-b5ab-ff75f809c97c" providerId="ADAL" clId="{CE4F2755-9CDB-4119-81AF-637B0A835461}" dt="2019-11-10T23:59:58.213" v="24690" actId="478"/>
          <ac:cxnSpMkLst>
            <pc:docMk/>
            <pc:sldMk cId="4215528382" sldId="2076136125"/>
            <ac:cxnSpMk id="23" creationId="{391B577A-162B-467E-B3A7-2F0F6ACE2049}"/>
          </ac:cxnSpMkLst>
        </pc:cxnChg>
      </pc:sldChg>
      <pc:sldChg chg="addSp delSp modSp add mod modTransition">
        <pc:chgData name="Bert Jansen" userId="60478ee6-b91e-4777-b5ab-ff75f809c97c" providerId="ADAL" clId="{CE4F2755-9CDB-4119-81AF-637B0A835461}" dt="2019-11-20T07:49:34.763" v="35537"/>
        <pc:sldMkLst>
          <pc:docMk/>
          <pc:sldMk cId="881252142" sldId="2076136126"/>
        </pc:sldMkLst>
        <pc:spChg chg="mod">
          <ac:chgData name="Bert Jansen" userId="60478ee6-b91e-4777-b5ab-ff75f809c97c" providerId="ADAL" clId="{CE4F2755-9CDB-4119-81AF-637B0A835461}" dt="2019-11-11T00:02:25.763" v="24936" actId="20577"/>
          <ac:spMkLst>
            <pc:docMk/>
            <pc:sldMk cId="881252142" sldId="2076136126"/>
            <ac:spMk id="13" creationId="{CEF0A188-DE66-4757-BD8A-95CA9B0E460E}"/>
          </ac:spMkLst>
        </pc:spChg>
        <pc:spChg chg="mod">
          <ac:chgData name="Bert Jansen" userId="60478ee6-b91e-4777-b5ab-ff75f809c97c" providerId="ADAL" clId="{CE4F2755-9CDB-4119-81AF-637B0A835461}" dt="2019-11-11T00:15:28.291" v="25803" actId="14100"/>
          <ac:spMkLst>
            <pc:docMk/>
            <pc:sldMk cId="881252142" sldId="2076136126"/>
            <ac:spMk id="20" creationId="{6201AB01-A842-4C79-8137-8FF5F94D716A}"/>
          </ac:spMkLst>
        </pc:spChg>
        <pc:grpChg chg="add">
          <ac:chgData name="Bert Jansen" userId="60478ee6-b91e-4777-b5ab-ff75f809c97c" providerId="ADAL" clId="{CE4F2755-9CDB-4119-81AF-637B0A835461}" dt="2019-11-20T07:49:34.763" v="35537"/>
          <ac:grpSpMkLst>
            <pc:docMk/>
            <pc:sldMk cId="881252142" sldId="2076136126"/>
            <ac:grpSpMk id="10" creationId="{5FABDEFB-A27D-4A12-843D-C67C1405D0D8}"/>
          </ac:grpSpMkLst>
        </pc:grpChg>
        <pc:grpChg chg="del">
          <ac:chgData name="Bert Jansen" userId="60478ee6-b91e-4777-b5ab-ff75f809c97c" providerId="ADAL" clId="{CE4F2755-9CDB-4119-81AF-637B0A835461}" dt="2019-11-20T07:49:34.445" v="35536" actId="478"/>
          <ac:grpSpMkLst>
            <pc:docMk/>
            <pc:sldMk cId="881252142" sldId="2076136126"/>
            <ac:grpSpMk id="32" creationId="{87F079AD-2946-4FFC-A589-317A11921E07}"/>
          </ac:grpSpMkLst>
        </pc:grpChg>
      </pc:sldChg>
      <pc:sldChg chg="add del">
        <pc:chgData name="Bert Jansen" userId="60478ee6-b91e-4777-b5ab-ff75f809c97c" providerId="ADAL" clId="{CE4F2755-9CDB-4119-81AF-637B0A835461}" dt="2019-11-10T23:59:35.519" v="24685"/>
        <pc:sldMkLst>
          <pc:docMk/>
          <pc:sldMk cId="1633212741" sldId="2076136126"/>
        </pc:sldMkLst>
      </pc:sldChg>
      <pc:sldChg chg="modSp new del mod">
        <pc:chgData name="Bert Jansen" userId="60478ee6-b91e-4777-b5ab-ff75f809c97c" providerId="ADAL" clId="{CE4F2755-9CDB-4119-81AF-637B0A835461}" dt="2019-11-19T14:03:47.621" v="34819" actId="47"/>
        <pc:sldMkLst>
          <pc:docMk/>
          <pc:sldMk cId="1030795832" sldId="2076136127"/>
        </pc:sldMkLst>
        <pc:spChg chg="mod">
          <ac:chgData name="Bert Jansen" userId="60478ee6-b91e-4777-b5ab-ff75f809c97c" providerId="ADAL" clId="{CE4F2755-9CDB-4119-81AF-637B0A835461}" dt="2019-11-11T00:26:03.830" v="26038" actId="20577"/>
          <ac:spMkLst>
            <pc:docMk/>
            <pc:sldMk cId="1030795832" sldId="2076136127"/>
            <ac:spMk id="2" creationId="{1AC23889-836D-47F6-A66A-11DFB06EBF73}"/>
          </ac:spMkLst>
        </pc:spChg>
      </pc:sldChg>
      <pc:sldChg chg="modSp add del mod">
        <pc:chgData name="Bert Jansen" userId="60478ee6-b91e-4777-b5ab-ff75f809c97c" providerId="ADAL" clId="{CE4F2755-9CDB-4119-81AF-637B0A835461}" dt="2019-11-19T14:03:47.621" v="34819" actId="47"/>
        <pc:sldMkLst>
          <pc:docMk/>
          <pc:sldMk cId="4135839173" sldId="2076136128"/>
        </pc:sldMkLst>
        <pc:spChg chg="mod">
          <ac:chgData name="Bert Jansen" userId="60478ee6-b91e-4777-b5ab-ff75f809c97c" providerId="ADAL" clId="{CE4F2755-9CDB-4119-81AF-637B0A835461}" dt="2019-11-11T00:26:38.496" v="26056" actId="20577"/>
          <ac:spMkLst>
            <pc:docMk/>
            <pc:sldMk cId="4135839173" sldId="2076136128"/>
            <ac:spMk id="2" creationId="{1AC23889-836D-47F6-A66A-11DFB06EBF73}"/>
          </ac:spMkLst>
        </pc:spChg>
      </pc:sldChg>
      <pc:sldChg chg="modSp new del mod">
        <pc:chgData name="Bert Jansen" userId="60478ee6-b91e-4777-b5ab-ff75f809c97c" providerId="ADAL" clId="{CE4F2755-9CDB-4119-81AF-637B0A835461}" dt="2019-11-19T14:04:56.786" v="34830" actId="47"/>
        <pc:sldMkLst>
          <pc:docMk/>
          <pc:sldMk cId="3380694085" sldId="2076136129"/>
        </pc:sldMkLst>
        <pc:spChg chg="mod">
          <ac:chgData name="Bert Jansen" userId="60478ee6-b91e-4777-b5ab-ff75f809c97c" providerId="ADAL" clId="{CE4F2755-9CDB-4119-81AF-637B0A835461}" dt="2019-11-11T00:28:28.993" v="26162" actId="20577"/>
          <ac:spMkLst>
            <pc:docMk/>
            <pc:sldMk cId="3380694085" sldId="2076136129"/>
            <ac:spMk id="2" creationId="{6EB3EC32-2AAC-4200-A5C3-24BF31BF3328}"/>
          </ac:spMkLst>
        </pc:spChg>
      </pc:sldChg>
      <pc:sldChg chg="addSp delSp modSp add mod modTransition">
        <pc:chgData name="Bert Jansen" userId="60478ee6-b91e-4777-b5ab-ff75f809c97c" providerId="ADAL" clId="{CE4F2755-9CDB-4119-81AF-637B0A835461}" dt="2019-11-20T07:50:36.848" v="35555"/>
        <pc:sldMkLst>
          <pc:docMk/>
          <pc:sldMk cId="426242600" sldId="2076136130"/>
        </pc:sldMkLst>
        <pc:spChg chg="add del">
          <ac:chgData name="Bert Jansen" userId="60478ee6-b91e-4777-b5ab-ff75f809c97c" providerId="ADAL" clId="{CE4F2755-9CDB-4119-81AF-637B0A835461}" dt="2019-11-19T11:58:19.904" v="30137"/>
          <ac:spMkLst>
            <pc:docMk/>
            <pc:sldMk cId="426242600" sldId="2076136130"/>
            <ac:spMk id="2" creationId="{471F37B2-C5DF-4E94-BF3F-845F902E1FEF}"/>
          </ac:spMkLst>
        </pc:spChg>
        <pc:spChg chg="add del mod">
          <ac:chgData name="Bert Jansen" userId="60478ee6-b91e-4777-b5ab-ff75f809c97c" providerId="ADAL" clId="{CE4F2755-9CDB-4119-81AF-637B0A835461}" dt="2019-11-11T19:37:17.510" v="28121" actId="478"/>
          <ac:spMkLst>
            <pc:docMk/>
            <pc:sldMk cId="426242600" sldId="2076136130"/>
            <ac:spMk id="2" creationId="{4BE7206C-1328-4BB9-B4A2-49506F0EF09D}"/>
          </ac:spMkLst>
        </pc:spChg>
        <pc:spChg chg="mod">
          <ac:chgData name="Bert Jansen" userId="60478ee6-b91e-4777-b5ab-ff75f809c97c" providerId="ADAL" clId="{CE4F2755-9CDB-4119-81AF-637B0A835461}" dt="2019-11-11T00:29:50.833" v="26291" actId="20577"/>
          <ac:spMkLst>
            <pc:docMk/>
            <pc:sldMk cId="426242600" sldId="2076136130"/>
            <ac:spMk id="13" creationId="{CEF0A188-DE66-4757-BD8A-95CA9B0E460E}"/>
          </ac:spMkLst>
        </pc:spChg>
        <pc:spChg chg="add mod">
          <ac:chgData name="Bert Jansen" userId="60478ee6-b91e-4777-b5ab-ff75f809c97c" providerId="ADAL" clId="{CE4F2755-9CDB-4119-81AF-637B0A835461}" dt="2019-11-11T19:36:38.376" v="28113" actId="1076"/>
          <ac:spMkLst>
            <pc:docMk/>
            <pc:sldMk cId="426242600" sldId="2076136130"/>
            <ac:spMk id="15" creationId="{5254FA8E-05FA-40EF-ADD1-6DED5C66F269}"/>
          </ac:spMkLst>
        </pc:spChg>
        <pc:spChg chg="add mod">
          <ac:chgData name="Bert Jansen" userId="60478ee6-b91e-4777-b5ab-ff75f809c97c" providerId="ADAL" clId="{CE4F2755-9CDB-4119-81AF-637B0A835461}" dt="2019-11-11T19:36:38.376" v="28113" actId="1076"/>
          <ac:spMkLst>
            <pc:docMk/>
            <pc:sldMk cId="426242600" sldId="2076136130"/>
            <ac:spMk id="16" creationId="{1E654AD3-8046-4170-AD24-3A6E1F684B16}"/>
          </ac:spMkLst>
        </pc:spChg>
        <pc:spChg chg="add mod">
          <ac:chgData name="Bert Jansen" userId="60478ee6-b91e-4777-b5ab-ff75f809c97c" providerId="ADAL" clId="{CE4F2755-9CDB-4119-81AF-637B0A835461}" dt="2019-11-11T19:36:38.376" v="28113" actId="1076"/>
          <ac:spMkLst>
            <pc:docMk/>
            <pc:sldMk cId="426242600" sldId="2076136130"/>
            <ac:spMk id="17" creationId="{7E9251BE-37E8-49FE-BD9A-35CB94B614BE}"/>
          </ac:spMkLst>
        </pc:spChg>
        <pc:spChg chg="add mod">
          <ac:chgData name="Bert Jansen" userId="60478ee6-b91e-4777-b5ab-ff75f809c97c" providerId="ADAL" clId="{CE4F2755-9CDB-4119-81AF-637B0A835461}" dt="2019-11-11T19:36:38.376" v="28113" actId="1076"/>
          <ac:spMkLst>
            <pc:docMk/>
            <pc:sldMk cId="426242600" sldId="2076136130"/>
            <ac:spMk id="18" creationId="{5A98F0A8-C2E3-4DD2-B174-6E9E0F448A01}"/>
          </ac:spMkLst>
        </pc:spChg>
        <pc:spChg chg="mod">
          <ac:chgData name="Bert Jansen" userId="60478ee6-b91e-4777-b5ab-ff75f809c97c" providerId="ADAL" clId="{CE4F2755-9CDB-4119-81AF-637B0A835461}" dt="2019-11-11T19:34:44.995" v="28068" actId="20577"/>
          <ac:spMkLst>
            <pc:docMk/>
            <pc:sldMk cId="426242600" sldId="2076136130"/>
            <ac:spMk id="20" creationId="{6201AB01-A842-4C79-8137-8FF5F94D716A}"/>
          </ac:spMkLst>
        </pc:spChg>
        <pc:spChg chg="add mod">
          <ac:chgData name="Bert Jansen" userId="60478ee6-b91e-4777-b5ab-ff75f809c97c" providerId="ADAL" clId="{CE4F2755-9CDB-4119-81AF-637B0A835461}" dt="2019-11-11T19:36:38.376" v="28113" actId="1076"/>
          <ac:spMkLst>
            <pc:docMk/>
            <pc:sldMk cId="426242600" sldId="2076136130"/>
            <ac:spMk id="24" creationId="{2076ABF6-C86A-4013-84D3-83973644E2E4}"/>
          </ac:spMkLst>
        </pc:spChg>
        <pc:spChg chg="add mod">
          <ac:chgData name="Bert Jansen" userId="60478ee6-b91e-4777-b5ab-ff75f809c97c" providerId="ADAL" clId="{CE4F2755-9CDB-4119-81AF-637B0A835461}" dt="2019-11-11T19:36:38.376" v="28113" actId="1076"/>
          <ac:spMkLst>
            <pc:docMk/>
            <pc:sldMk cId="426242600" sldId="2076136130"/>
            <ac:spMk id="25" creationId="{6331679C-679F-4C5A-BE62-97B5BB88C695}"/>
          </ac:spMkLst>
        </pc:spChg>
        <pc:spChg chg="add mod">
          <ac:chgData name="Bert Jansen" userId="60478ee6-b91e-4777-b5ab-ff75f809c97c" providerId="ADAL" clId="{CE4F2755-9CDB-4119-81AF-637B0A835461}" dt="2019-11-11T19:36:38.376" v="28113" actId="1076"/>
          <ac:spMkLst>
            <pc:docMk/>
            <pc:sldMk cId="426242600" sldId="2076136130"/>
            <ac:spMk id="29" creationId="{B1732A26-BA1D-475B-882D-F800E866AE53}"/>
          </ac:spMkLst>
        </pc:spChg>
        <pc:spChg chg="add mod">
          <ac:chgData name="Bert Jansen" userId="60478ee6-b91e-4777-b5ab-ff75f809c97c" providerId="ADAL" clId="{CE4F2755-9CDB-4119-81AF-637B0A835461}" dt="2019-11-11T19:36:38.376" v="28113" actId="1076"/>
          <ac:spMkLst>
            <pc:docMk/>
            <pc:sldMk cId="426242600" sldId="2076136130"/>
            <ac:spMk id="30" creationId="{2C751249-7D0A-47FD-86FB-38FB201C56BC}"/>
          </ac:spMkLst>
        </pc:spChg>
        <pc:spChg chg="add mod">
          <ac:chgData name="Bert Jansen" userId="60478ee6-b91e-4777-b5ab-ff75f809c97c" providerId="ADAL" clId="{CE4F2755-9CDB-4119-81AF-637B0A835461}" dt="2019-11-11T19:36:47.393" v="28117" actId="20577"/>
          <ac:spMkLst>
            <pc:docMk/>
            <pc:sldMk cId="426242600" sldId="2076136130"/>
            <ac:spMk id="31" creationId="{2B22545D-441F-41B6-BB93-414497B7108A}"/>
          </ac:spMkLst>
        </pc:spChg>
        <pc:spChg chg="add mod">
          <ac:chgData name="Bert Jansen" userId="60478ee6-b91e-4777-b5ab-ff75f809c97c" providerId="ADAL" clId="{CE4F2755-9CDB-4119-81AF-637B0A835461}" dt="2019-11-11T19:37:10.828" v="28120" actId="14100"/>
          <ac:spMkLst>
            <pc:docMk/>
            <pc:sldMk cId="426242600" sldId="2076136130"/>
            <ac:spMk id="32" creationId="{34D40DEB-903E-4287-8457-0A7A20CDD4CB}"/>
          </ac:spMkLst>
        </pc:spChg>
        <pc:grpChg chg="del">
          <ac:chgData name="Bert Jansen" userId="60478ee6-b91e-4777-b5ab-ff75f809c97c" providerId="ADAL" clId="{CE4F2755-9CDB-4119-81AF-637B0A835461}" dt="2019-11-11T00:29:53.573" v="26292" actId="478"/>
          <ac:grpSpMkLst>
            <pc:docMk/>
            <pc:sldMk cId="426242600" sldId="2076136130"/>
            <ac:grpSpMk id="8" creationId="{28A5CE0E-C3F9-41AF-B415-FAD5D3651EFE}"/>
          </ac:grpSpMkLst>
        </pc:grpChg>
        <pc:grpChg chg="del">
          <ac:chgData name="Bert Jansen" userId="60478ee6-b91e-4777-b5ab-ff75f809c97c" providerId="ADAL" clId="{CE4F2755-9CDB-4119-81AF-637B0A835461}" dt="2019-11-20T07:50:36.564" v="35554" actId="478"/>
          <ac:grpSpMkLst>
            <pc:docMk/>
            <pc:sldMk cId="426242600" sldId="2076136130"/>
            <ac:grpSpMk id="21" creationId="{A88F57F5-C31C-494F-A7C5-1ECD4D70C58A}"/>
          </ac:grpSpMkLst>
        </pc:grpChg>
        <pc:grpChg chg="add">
          <ac:chgData name="Bert Jansen" userId="60478ee6-b91e-4777-b5ab-ff75f809c97c" providerId="ADAL" clId="{CE4F2755-9CDB-4119-81AF-637B0A835461}" dt="2019-11-20T07:50:36.848" v="35555"/>
          <ac:grpSpMkLst>
            <pc:docMk/>
            <pc:sldMk cId="426242600" sldId="2076136130"/>
            <ac:grpSpMk id="33" creationId="{15E1CC9D-459D-4810-B3EC-7B4455889974}"/>
          </ac:grpSpMkLst>
        </pc:grpChg>
      </pc:sldChg>
      <pc:sldChg chg="new del">
        <pc:chgData name="Bert Jansen" userId="60478ee6-b91e-4777-b5ab-ff75f809c97c" providerId="ADAL" clId="{CE4F2755-9CDB-4119-81AF-637B0A835461}" dt="2019-11-11T00:29:02.021" v="26164" actId="47"/>
        <pc:sldMkLst>
          <pc:docMk/>
          <pc:sldMk cId="509675122" sldId="2076136130"/>
        </pc:sldMkLst>
      </pc:sldChg>
      <pc:sldChg chg="addSp delSp modSp add mod modTransition">
        <pc:chgData name="Bert Jansen" userId="60478ee6-b91e-4777-b5ab-ff75f809c97c" providerId="ADAL" clId="{CE4F2755-9CDB-4119-81AF-637B0A835461}" dt="2019-11-20T07:50:47.714" v="35559"/>
        <pc:sldMkLst>
          <pc:docMk/>
          <pc:sldMk cId="3127689273" sldId="2076136131"/>
        </pc:sldMkLst>
        <pc:spChg chg="add del mod">
          <ac:chgData name="Bert Jansen" userId="60478ee6-b91e-4777-b5ab-ff75f809c97c" providerId="ADAL" clId="{CE4F2755-9CDB-4119-81AF-637B0A835461}" dt="2019-11-19T13:00:06.410" v="31350" actId="478"/>
          <ac:spMkLst>
            <pc:docMk/>
            <pc:sldMk cId="3127689273" sldId="2076136131"/>
            <ac:spMk id="2" creationId="{CC76C323-86D4-496B-90E4-8095A6E2B3CC}"/>
          </ac:spMkLst>
        </pc:spChg>
        <pc:spChg chg="mod">
          <ac:chgData name="Bert Jansen" userId="60478ee6-b91e-4777-b5ab-ff75f809c97c" providerId="ADAL" clId="{CE4F2755-9CDB-4119-81AF-637B0A835461}" dt="2019-11-19T13:19:25.429" v="32739" actId="6549"/>
          <ac:spMkLst>
            <pc:docMk/>
            <pc:sldMk cId="3127689273" sldId="2076136131"/>
            <ac:spMk id="13" creationId="{CEF0A188-DE66-4757-BD8A-95CA9B0E460E}"/>
          </ac:spMkLst>
        </pc:spChg>
        <pc:spChg chg="mod">
          <ac:chgData name="Bert Jansen" userId="60478ee6-b91e-4777-b5ab-ff75f809c97c" providerId="ADAL" clId="{CE4F2755-9CDB-4119-81AF-637B0A835461}" dt="2019-11-19T13:18:50.024" v="32734" actId="20577"/>
          <ac:spMkLst>
            <pc:docMk/>
            <pc:sldMk cId="3127689273" sldId="2076136131"/>
            <ac:spMk id="20" creationId="{6201AB01-A842-4C79-8137-8FF5F94D716A}"/>
          </ac:spMkLst>
        </pc:spChg>
        <pc:grpChg chg="add">
          <ac:chgData name="Bert Jansen" userId="60478ee6-b91e-4777-b5ab-ff75f809c97c" providerId="ADAL" clId="{CE4F2755-9CDB-4119-81AF-637B0A835461}" dt="2019-11-20T07:50:47.714" v="35559"/>
          <ac:grpSpMkLst>
            <pc:docMk/>
            <pc:sldMk cId="3127689273" sldId="2076136131"/>
            <ac:grpSpMk id="12" creationId="{6C252249-5365-4824-AB9E-20994A09A2F6}"/>
          </ac:grpSpMkLst>
        </pc:grpChg>
        <pc:grpChg chg="del">
          <ac:chgData name="Bert Jansen" userId="60478ee6-b91e-4777-b5ab-ff75f809c97c" providerId="ADAL" clId="{CE4F2755-9CDB-4119-81AF-637B0A835461}" dt="2019-11-20T07:50:47.434" v="35558" actId="478"/>
          <ac:grpSpMkLst>
            <pc:docMk/>
            <pc:sldMk cId="3127689273" sldId="2076136131"/>
            <ac:grpSpMk id="21" creationId="{A88F57F5-C31C-494F-A7C5-1ECD4D70C58A}"/>
          </ac:grpSpMkLst>
        </pc:grpChg>
        <pc:picChg chg="add mod">
          <ac:chgData name="Bert Jansen" userId="60478ee6-b91e-4777-b5ab-ff75f809c97c" providerId="ADAL" clId="{CE4F2755-9CDB-4119-81AF-637B0A835461}" dt="2019-11-19T13:18:58.724" v="32735" actId="1076"/>
          <ac:picMkLst>
            <pc:docMk/>
            <pc:sldMk cId="3127689273" sldId="2076136131"/>
            <ac:picMk id="3" creationId="{21674F99-8033-4AE5-BE80-BCC5902119E2}"/>
          </ac:picMkLst>
        </pc:picChg>
      </pc:sldChg>
      <pc:sldChg chg="addSp delSp modSp add mod modTransition">
        <pc:chgData name="Bert Jansen" userId="60478ee6-b91e-4777-b5ab-ff75f809c97c" providerId="ADAL" clId="{CE4F2755-9CDB-4119-81AF-637B0A835461}" dt="2019-11-20T07:50:57.081" v="35563"/>
        <pc:sldMkLst>
          <pc:docMk/>
          <pc:sldMk cId="3309437699" sldId="2076136132"/>
        </pc:sldMkLst>
        <pc:spChg chg="add del">
          <ac:chgData name="Bert Jansen" userId="60478ee6-b91e-4777-b5ab-ff75f809c97c" providerId="ADAL" clId="{CE4F2755-9CDB-4119-81AF-637B0A835461}" dt="2019-11-19T13:42:38.178" v="33360" actId="478"/>
          <ac:spMkLst>
            <pc:docMk/>
            <pc:sldMk cId="3309437699" sldId="2076136132"/>
            <ac:spMk id="10" creationId="{06DA44A4-2A19-4053-AC65-F56E2E1D184B}"/>
          </ac:spMkLst>
        </pc:spChg>
        <pc:spChg chg="mod">
          <ac:chgData name="Bert Jansen" userId="60478ee6-b91e-4777-b5ab-ff75f809c97c" providerId="ADAL" clId="{CE4F2755-9CDB-4119-81AF-637B0A835461}" dt="2019-11-11T00:32:31.702" v="26448" actId="20577"/>
          <ac:spMkLst>
            <pc:docMk/>
            <pc:sldMk cId="3309437699" sldId="2076136132"/>
            <ac:spMk id="13" creationId="{CEF0A188-DE66-4757-BD8A-95CA9B0E460E}"/>
          </ac:spMkLst>
        </pc:spChg>
        <pc:spChg chg="mod">
          <ac:chgData name="Bert Jansen" userId="60478ee6-b91e-4777-b5ab-ff75f809c97c" providerId="ADAL" clId="{CE4F2755-9CDB-4119-81AF-637B0A835461}" dt="2019-11-19T13:49:21.856" v="34128" actId="20577"/>
          <ac:spMkLst>
            <pc:docMk/>
            <pc:sldMk cId="3309437699" sldId="2076136132"/>
            <ac:spMk id="20" creationId="{6201AB01-A842-4C79-8137-8FF5F94D716A}"/>
          </ac:spMkLst>
        </pc:spChg>
        <pc:grpChg chg="add">
          <ac:chgData name="Bert Jansen" userId="60478ee6-b91e-4777-b5ab-ff75f809c97c" providerId="ADAL" clId="{CE4F2755-9CDB-4119-81AF-637B0A835461}" dt="2019-11-20T07:50:57.081" v="35563"/>
          <ac:grpSpMkLst>
            <pc:docMk/>
            <pc:sldMk cId="3309437699" sldId="2076136132"/>
            <ac:grpSpMk id="11" creationId="{6C3F6D6D-FD54-4FC4-9C18-5C8D080F7F0A}"/>
          </ac:grpSpMkLst>
        </pc:grpChg>
        <pc:grpChg chg="del">
          <ac:chgData name="Bert Jansen" userId="60478ee6-b91e-4777-b5ab-ff75f809c97c" providerId="ADAL" clId="{CE4F2755-9CDB-4119-81AF-637B0A835461}" dt="2019-11-20T07:50:56.789" v="35562" actId="478"/>
          <ac:grpSpMkLst>
            <pc:docMk/>
            <pc:sldMk cId="3309437699" sldId="2076136132"/>
            <ac:grpSpMk id="21" creationId="{A88F57F5-C31C-494F-A7C5-1ECD4D70C58A}"/>
          </ac:grpSpMkLst>
        </pc:grpChg>
      </pc:sldChg>
      <pc:sldChg chg="addSp delSp modSp add mod modTransition">
        <pc:chgData name="Bert Jansen" userId="60478ee6-b91e-4777-b5ab-ff75f809c97c" providerId="ADAL" clId="{CE4F2755-9CDB-4119-81AF-637B0A835461}" dt="2019-11-20T07:51:19.429" v="35576" actId="1076"/>
        <pc:sldMkLst>
          <pc:docMk/>
          <pc:sldMk cId="866998832" sldId="2076136133"/>
        </pc:sldMkLst>
        <pc:spChg chg="del">
          <ac:chgData name="Bert Jansen" userId="60478ee6-b91e-4777-b5ab-ff75f809c97c" providerId="ADAL" clId="{CE4F2755-9CDB-4119-81AF-637B0A835461}" dt="2019-11-11T19:43:24.383" v="28320" actId="478"/>
          <ac:spMkLst>
            <pc:docMk/>
            <pc:sldMk cId="866998832" sldId="2076136133"/>
            <ac:spMk id="10" creationId="{06DA44A4-2A19-4053-AC65-F56E2E1D184B}"/>
          </ac:spMkLst>
        </pc:spChg>
        <pc:spChg chg="mod">
          <ac:chgData name="Bert Jansen" userId="60478ee6-b91e-4777-b5ab-ff75f809c97c" providerId="ADAL" clId="{CE4F2755-9CDB-4119-81AF-637B0A835461}" dt="2019-11-11T19:43:20.507" v="28319" actId="20577"/>
          <ac:spMkLst>
            <pc:docMk/>
            <pc:sldMk cId="866998832" sldId="2076136133"/>
            <ac:spMk id="13" creationId="{CEF0A188-DE66-4757-BD8A-95CA9B0E460E}"/>
          </ac:spMkLst>
        </pc:spChg>
        <pc:spChg chg="mod">
          <ac:chgData name="Bert Jansen" userId="60478ee6-b91e-4777-b5ab-ff75f809c97c" providerId="ADAL" clId="{CE4F2755-9CDB-4119-81AF-637B0A835461}" dt="2019-11-20T07:51:19.429" v="35576" actId="1076"/>
          <ac:spMkLst>
            <pc:docMk/>
            <pc:sldMk cId="866998832" sldId="2076136133"/>
            <ac:spMk id="15" creationId="{23288F48-BFCD-49D0-BD02-FA9EC17F5106}"/>
          </ac:spMkLst>
        </pc:spChg>
        <pc:spChg chg="mod">
          <ac:chgData name="Bert Jansen" userId="60478ee6-b91e-4777-b5ab-ff75f809c97c" providerId="ADAL" clId="{CE4F2755-9CDB-4119-81AF-637B0A835461}" dt="2019-11-19T13:58:30.092" v="34811" actId="20577"/>
          <ac:spMkLst>
            <pc:docMk/>
            <pc:sldMk cId="866998832" sldId="2076136133"/>
            <ac:spMk id="20" creationId="{6201AB01-A842-4C79-8137-8FF5F94D716A}"/>
          </ac:spMkLst>
        </pc:spChg>
        <pc:grpChg chg="add mod">
          <ac:chgData name="Bert Jansen" userId="60478ee6-b91e-4777-b5ab-ff75f809c97c" providerId="ADAL" clId="{CE4F2755-9CDB-4119-81AF-637B0A835461}" dt="2019-11-11T19:42:52.248" v="28266" actId="1076"/>
          <ac:grpSpMkLst>
            <pc:docMk/>
            <pc:sldMk cId="866998832" sldId="2076136133"/>
            <ac:grpSpMk id="11" creationId="{B7F7993B-E0C0-466C-AD43-62E26EAA4F66}"/>
          </ac:grpSpMkLst>
        </pc:grpChg>
        <pc:grpChg chg="del">
          <ac:chgData name="Bert Jansen" userId="60478ee6-b91e-4777-b5ab-ff75f809c97c" providerId="ADAL" clId="{CE4F2755-9CDB-4119-81AF-637B0A835461}" dt="2019-11-11T19:42:42.890" v="28265" actId="478"/>
          <ac:grpSpMkLst>
            <pc:docMk/>
            <pc:sldMk cId="866998832" sldId="2076136133"/>
            <ac:grpSpMk id="21" creationId="{A88F57F5-C31C-494F-A7C5-1ECD4D70C58A}"/>
          </ac:grpSpMkLst>
        </pc:grpChg>
      </pc:sldChg>
      <pc:sldChg chg="addSp delSp modSp add mod modTransition">
        <pc:chgData name="Bert Jansen" userId="60478ee6-b91e-4777-b5ab-ff75f809c97c" providerId="ADAL" clId="{CE4F2755-9CDB-4119-81AF-637B0A835461}" dt="2019-11-20T07:49:39.066" v="35539"/>
        <pc:sldMkLst>
          <pc:docMk/>
          <pc:sldMk cId="4256862256" sldId="2076136134"/>
        </pc:sldMkLst>
        <pc:spChg chg="mod">
          <ac:chgData name="Bert Jansen" userId="60478ee6-b91e-4777-b5ab-ff75f809c97c" providerId="ADAL" clId="{CE4F2755-9CDB-4119-81AF-637B0A835461}" dt="2019-11-19T10:20:48.775" v="28460" actId="20577"/>
          <ac:spMkLst>
            <pc:docMk/>
            <pc:sldMk cId="4256862256" sldId="2076136134"/>
            <ac:spMk id="13" creationId="{CEF0A188-DE66-4757-BD8A-95CA9B0E460E}"/>
          </ac:spMkLst>
        </pc:spChg>
        <pc:spChg chg="mod">
          <ac:chgData name="Bert Jansen" userId="60478ee6-b91e-4777-b5ab-ff75f809c97c" providerId="ADAL" clId="{CE4F2755-9CDB-4119-81AF-637B0A835461}" dt="2019-11-19T10:36:29.924" v="29416" actId="20577"/>
          <ac:spMkLst>
            <pc:docMk/>
            <pc:sldMk cId="4256862256" sldId="2076136134"/>
            <ac:spMk id="20" creationId="{6201AB01-A842-4C79-8137-8FF5F94D716A}"/>
          </ac:spMkLst>
        </pc:spChg>
        <pc:grpChg chg="add">
          <ac:chgData name="Bert Jansen" userId="60478ee6-b91e-4777-b5ab-ff75f809c97c" providerId="ADAL" clId="{CE4F2755-9CDB-4119-81AF-637B0A835461}" dt="2019-11-20T07:49:39.066" v="35539"/>
          <ac:grpSpMkLst>
            <pc:docMk/>
            <pc:sldMk cId="4256862256" sldId="2076136134"/>
            <ac:grpSpMk id="11" creationId="{C1113C91-4C9C-49DB-AD0D-809564C78B98}"/>
          </ac:grpSpMkLst>
        </pc:grpChg>
        <pc:grpChg chg="del">
          <ac:chgData name="Bert Jansen" userId="60478ee6-b91e-4777-b5ab-ff75f809c97c" providerId="ADAL" clId="{CE4F2755-9CDB-4119-81AF-637B0A835461}" dt="2019-11-20T07:49:38.754" v="35538" actId="478"/>
          <ac:grpSpMkLst>
            <pc:docMk/>
            <pc:sldMk cId="4256862256" sldId="2076136134"/>
            <ac:grpSpMk id="32" creationId="{87F079AD-2946-4FFC-A589-317A11921E07}"/>
          </ac:grpSpMkLst>
        </pc:grpChg>
        <pc:picChg chg="add mod">
          <ac:chgData name="Bert Jansen" userId="60478ee6-b91e-4777-b5ab-ff75f809c97c" providerId="ADAL" clId="{CE4F2755-9CDB-4119-81AF-637B0A835461}" dt="2019-11-19T10:28:38.857" v="29075" actId="108"/>
          <ac:picMkLst>
            <pc:docMk/>
            <pc:sldMk cId="4256862256" sldId="2076136134"/>
            <ac:picMk id="2" creationId="{7BD21AF3-9F51-4E59-B56C-B903DCE821A5}"/>
          </ac:picMkLst>
        </pc:picChg>
      </pc:sldChg>
      <pc:sldChg chg="addSp delSp modSp add mod modTransition">
        <pc:chgData name="Bert Jansen" userId="60478ee6-b91e-4777-b5ab-ff75f809c97c" providerId="ADAL" clId="{CE4F2755-9CDB-4119-81AF-637B0A835461}" dt="2019-11-20T07:50:43.746" v="35557"/>
        <pc:sldMkLst>
          <pc:docMk/>
          <pc:sldMk cId="3729957911" sldId="2076136135"/>
        </pc:sldMkLst>
        <pc:spChg chg="del">
          <ac:chgData name="Bert Jansen" userId="60478ee6-b91e-4777-b5ab-ff75f809c97c" providerId="ADAL" clId="{CE4F2755-9CDB-4119-81AF-637B0A835461}" dt="2019-11-19T12:26:06.034" v="30200" actId="478"/>
          <ac:spMkLst>
            <pc:docMk/>
            <pc:sldMk cId="3729957911" sldId="2076136135"/>
            <ac:spMk id="2" creationId="{CC76C323-86D4-496B-90E4-8095A6E2B3CC}"/>
          </ac:spMkLst>
        </pc:spChg>
        <pc:spChg chg="mod">
          <ac:chgData name="Bert Jansen" userId="60478ee6-b91e-4777-b5ab-ff75f809c97c" providerId="ADAL" clId="{CE4F2755-9CDB-4119-81AF-637B0A835461}" dt="2019-11-19T12:30:03.076" v="30374" actId="20577"/>
          <ac:spMkLst>
            <pc:docMk/>
            <pc:sldMk cId="3729957911" sldId="2076136135"/>
            <ac:spMk id="13" creationId="{CEF0A188-DE66-4757-BD8A-95CA9B0E460E}"/>
          </ac:spMkLst>
        </pc:spChg>
        <pc:spChg chg="mod">
          <ac:chgData name="Bert Jansen" userId="60478ee6-b91e-4777-b5ab-ff75f809c97c" providerId="ADAL" clId="{CE4F2755-9CDB-4119-81AF-637B0A835461}" dt="2019-11-19T13:46:13.049" v="33626" actId="20577"/>
          <ac:spMkLst>
            <pc:docMk/>
            <pc:sldMk cId="3729957911" sldId="2076136135"/>
            <ac:spMk id="20" creationId="{6201AB01-A842-4C79-8137-8FF5F94D716A}"/>
          </ac:spMkLst>
        </pc:spChg>
        <pc:grpChg chg="add">
          <ac:chgData name="Bert Jansen" userId="60478ee6-b91e-4777-b5ab-ff75f809c97c" providerId="ADAL" clId="{CE4F2755-9CDB-4119-81AF-637B0A835461}" dt="2019-11-20T07:50:43.746" v="35557"/>
          <ac:grpSpMkLst>
            <pc:docMk/>
            <pc:sldMk cId="3729957911" sldId="2076136135"/>
            <ac:grpSpMk id="12" creationId="{5CAD6927-897E-4F03-B2E7-6650233FB86B}"/>
          </ac:grpSpMkLst>
        </pc:grpChg>
        <pc:grpChg chg="del">
          <ac:chgData name="Bert Jansen" userId="60478ee6-b91e-4777-b5ab-ff75f809c97c" providerId="ADAL" clId="{CE4F2755-9CDB-4119-81AF-637B0A835461}" dt="2019-11-20T07:50:43.424" v="35556" actId="478"/>
          <ac:grpSpMkLst>
            <pc:docMk/>
            <pc:sldMk cId="3729957911" sldId="2076136135"/>
            <ac:grpSpMk id="21" creationId="{A88F57F5-C31C-494F-A7C5-1ECD4D70C58A}"/>
          </ac:grpSpMkLst>
        </pc:grpChg>
        <pc:picChg chg="add mod modCrop">
          <ac:chgData name="Bert Jansen" userId="60478ee6-b91e-4777-b5ab-ff75f809c97c" providerId="ADAL" clId="{CE4F2755-9CDB-4119-81AF-637B0A835461}" dt="2019-11-19T13:46:05.760" v="33621" actId="1076"/>
          <ac:picMkLst>
            <pc:docMk/>
            <pc:sldMk cId="3729957911" sldId="2076136135"/>
            <ac:picMk id="3" creationId="{93AADCAF-DD21-4976-940A-9CD1D4E11625}"/>
          </ac:picMkLst>
        </pc:picChg>
      </pc:sldChg>
      <pc:sldChg chg="addSp delSp modSp add mod modTransition">
        <pc:chgData name="Bert Jansen" userId="60478ee6-b91e-4777-b5ab-ff75f809c97c" providerId="ADAL" clId="{CE4F2755-9CDB-4119-81AF-637B0A835461}" dt="2019-11-20T07:50:52.217" v="35561"/>
        <pc:sldMkLst>
          <pc:docMk/>
          <pc:sldMk cId="3397855556" sldId="2076136136"/>
        </pc:sldMkLst>
        <pc:spChg chg="del">
          <ac:chgData name="Bert Jansen" userId="60478ee6-b91e-4777-b5ab-ff75f809c97c" providerId="ADAL" clId="{CE4F2755-9CDB-4119-81AF-637B0A835461}" dt="2019-11-19T13:20:20.941" v="32787" actId="478"/>
          <ac:spMkLst>
            <pc:docMk/>
            <pc:sldMk cId="3397855556" sldId="2076136136"/>
            <ac:spMk id="10" creationId="{06DA44A4-2A19-4053-AC65-F56E2E1D184B}"/>
          </ac:spMkLst>
        </pc:spChg>
        <pc:spChg chg="mod">
          <ac:chgData name="Bert Jansen" userId="60478ee6-b91e-4777-b5ab-ff75f809c97c" providerId="ADAL" clId="{CE4F2755-9CDB-4119-81AF-637B0A835461}" dt="2019-11-19T13:20:14.669" v="32786" actId="20577"/>
          <ac:spMkLst>
            <pc:docMk/>
            <pc:sldMk cId="3397855556" sldId="2076136136"/>
            <ac:spMk id="13" creationId="{CEF0A188-DE66-4757-BD8A-95CA9B0E460E}"/>
          </ac:spMkLst>
        </pc:spChg>
        <pc:spChg chg="mod">
          <ac:chgData name="Bert Jansen" userId="60478ee6-b91e-4777-b5ab-ff75f809c97c" providerId="ADAL" clId="{CE4F2755-9CDB-4119-81AF-637B0A835461}" dt="2019-11-19T13:45:20.366" v="33614" actId="113"/>
          <ac:spMkLst>
            <pc:docMk/>
            <pc:sldMk cId="3397855556" sldId="2076136136"/>
            <ac:spMk id="20" creationId="{6201AB01-A842-4C79-8137-8FF5F94D716A}"/>
          </ac:spMkLst>
        </pc:spChg>
        <pc:grpChg chg="add">
          <ac:chgData name="Bert Jansen" userId="60478ee6-b91e-4777-b5ab-ff75f809c97c" providerId="ADAL" clId="{CE4F2755-9CDB-4119-81AF-637B0A835461}" dt="2019-11-20T07:50:52.217" v="35561"/>
          <ac:grpSpMkLst>
            <pc:docMk/>
            <pc:sldMk cId="3397855556" sldId="2076136136"/>
            <ac:grpSpMk id="11" creationId="{004B50C4-EE70-4715-A6B2-E410670B7863}"/>
          </ac:grpSpMkLst>
        </pc:grpChg>
        <pc:grpChg chg="del">
          <ac:chgData name="Bert Jansen" userId="60478ee6-b91e-4777-b5ab-ff75f809c97c" providerId="ADAL" clId="{CE4F2755-9CDB-4119-81AF-637B0A835461}" dt="2019-11-20T07:50:51.865" v="35560" actId="478"/>
          <ac:grpSpMkLst>
            <pc:docMk/>
            <pc:sldMk cId="3397855556" sldId="2076136136"/>
            <ac:grpSpMk id="21" creationId="{A88F57F5-C31C-494F-A7C5-1ECD4D70C58A}"/>
          </ac:grpSpMkLst>
        </pc:grpChg>
      </pc:sldChg>
      <pc:sldChg chg="add del">
        <pc:chgData name="Bert Jansen" userId="60478ee6-b91e-4777-b5ab-ff75f809c97c" providerId="ADAL" clId="{CE4F2755-9CDB-4119-81AF-637B0A835461}" dt="2019-11-19T13:19:13.315" v="32737" actId="47"/>
        <pc:sldMkLst>
          <pc:docMk/>
          <pc:sldMk cId="3692146661" sldId="2076136136"/>
        </pc:sldMkLst>
      </pc:sldChg>
      <pc:sldChg chg="addSp delSp modSp add mod modTransition">
        <pc:chgData name="Bert Jansen" userId="60478ee6-b91e-4777-b5ab-ff75f809c97c" providerId="ADAL" clId="{CE4F2755-9CDB-4119-81AF-637B0A835461}" dt="2019-11-20T07:51:27.390" v="35578"/>
        <pc:sldMkLst>
          <pc:docMk/>
          <pc:sldMk cId="2124553259" sldId="2076136137"/>
        </pc:sldMkLst>
        <pc:spChg chg="mod">
          <ac:chgData name="Bert Jansen" userId="60478ee6-b91e-4777-b5ab-ff75f809c97c" providerId="ADAL" clId="{CE4F2755-9CDB-4119-81AF-637B0A835461}" dt="2019-11-19T14:49:27.959" v="34968" actId="20577"/>
          <ac:spMkLst>
            <pc:docMk/>
            <pc:sldMk cId="2124553259" sldId="2076136137"/>
            <ac:spMk id="13" creationId="{CEF0A188-DE66-4757-BD8A-95CA9B0E460E}"/>
          </ac:spMkLst>
        </pc:spChg>
        <pc:spChg chg="mod">
          <ac:chgData name="Bert Jansen" userId="60478ee6-b91e-4777-b5ab-ff75f809c97c" providerId="ADAL" clId="{CE4F2755-9CDB-4119-81AF-637B0A835461}" dt="2019-11-19T15:03:38.553" v="35472" actId="20577"/>
          <ac:spMkLst>
            <pc:docMk/>
            <pc:sldMk cId="2124553259" sldId="2076136137"/>
            <ac:spMk id="20" creationId="{6201AB01-A842-4C79-8137-8FF5F94D716A}"/>
          </ac:spMkLst>
        </pc:spChg>
        <pc:grpChg chg="add">
          <ac:chgData name="Bert Jansen" userId="60478ee6-b91e-4777-b5ab-ff75f809c97c" providerId="ADAL" clId="{CE4F2755-9CDB-4119-81AF-637B0A835461}" dt="2019-11-20T07:51:27.390" v="35578"/>
          <ac:grpSpMkLst>
            <pc:docMk/>
            <pc:sldMk cId="2124553259" sldId="2076136137"/>
            <ac:grpSpMk id="9" creationId="{85F4247B-4804-4534-9A8F-485E0208CAED}"/>
          </ac:grpSpMkLst>
        </pc:grpChg>
        <pc:grpChg chg="del">
          <ac:chgData name="Bert Jansen" userId="60478ee6-b91e-4777-b5ab-ff75f809c97c" providerId="ADAL" clId="{CE4F2755-9CDB-4119-81AF-637B0A835461}" dt="2019-11-20T07:51:27.044" v="35577" actId="478"/>
          <ac:grpSpMkLst>
            <pc:docMk/>
            <pc:sldMk cId="2124553259" sldId="2076136137"/>
            <ac:grpSpMk id="11" creationId="{B7F7993B-E0C0-466C-AD43-62E26EAA4F66}"/>
          </ac:grpSpMkLst>
        </pc:grpChg>
      </pc:sldChg>
      <pc:sldChg chg="modSp add del mod">
        <pc:chgData name="Bert Jansen" userId="60478ee6-b91e-4777-b5ab-ff75f809c97c" providerId="ADAL" clId="{CE4F2755-9CDB-4119-81AF-637B0A835461}" dt="2019-11-19T16:04:44.635" v="35517" actId="47"/>
        <pc:sldMkLst>
          <pc:docMk/>
          <pc:sldMk cId="2527901933" sldId="2076136138"/>
        </pc:sldMkLst>
        <pc:spChg chg="mod">
          <ac:chgData name="Bert Jansen" userId="60478ee6-b91e-4777-b5ab-ff75f809c97c" providerId="ADAL" clId="{CE4F2755-9CDB-4119-81AF-637B0A835461}" dt="2019-11-19T16:04:37.032" v="35516" actId="20577"/>
          <ac:spMkLst>
            <pc:docMk/>
            <pc:sldMk cId="2527901933" sldId="2076136138"/>
            <ac:spMk id="13" creationId="{CEF0A188-DE66-4757-BD8A-95CA9B0E460E}"/>
          </ac:spMkLst>
        </pc:spChg>
      </pc:sldChg>
      <pc:sldChg chg="add del">
        <pc:chgData name="Bert Jansen" userId="60478ee6-b91e-4777-b5ab-ff75f809c97c" providerId="ADAL" clId="{CE4F2755-9CDB-4119-81AF-637B0A835461}" dt="2019-11-19T16:04:20.977" v="35502"/>
        <pc:sldMkLst>
          <pc:docMk/>
          <pc:sldMk cId="3694676682" sldId="2076136138"/>
        </pc:sldMkLst>
      </pc:sldChg>
      <pc:sldMasterChg chg="delSldLayout">
        <pc:chgData name="Bert Jansen" userId="60478ee6-b91e-4777-b5ab-ff75f809c97c" providerId="ADAL" clId="{CE4F2755-9CDB-4119-81AF-637B0A835461}" dt="2019-11-09T16:46:03.672" v="17463" actId="47"/>
        <pc:sldMasterMkLst>
          <pc:docMk/>
          <pc:sldMasterMk cId="2237102180" sldId="2147484562"/>
        </pc:sldMasterMkLst>
        <pc:sldLayoutChg chg="del">
          <pc:chgData name="Bert Jansen" userId="60478ee6-b91e-4777-b5ab-ff75f809c97c" providerId="ADAL" clId="{CE4F2755-9CDB-4119-81AF-637B0A835461}" dt="2019-11-09T16:46:03.672" v="17463" actId="47"/>
          <pc:sldLayoutMkLst>
            <pc:docMk/>
            <pc:sldMasterMk cId="2237102180" sldId="2147484562"/>
            <pc:sldLayoutMk cId="3885335379" sldId="2147484592"/>
          </pc:sldLayoutMkLst>
        </pc:sldLayoutChg>
      </pc:sldMasterChg>
      <pc:sldMasterChg chg="delSldLayout">
        <pc:chgData name="Bert Jansen" userId="60478ee6-b91e-4777-b5ab-ff75f809c97c" providerId="ADAL" clId="{CE4F2755-9CDB-4119-81AF-637B0A835461}" dt="2019-11-20T07:47:23.267" v="35519" actId="47"/>
        <pc:sldMasterMkLst>
          <pc:docMk/>
          <pc:sldMasterMk cId="3887031026" sldId="2147484626"/>
        </pc:sldMasterMkLst>
        <pc:sldLayoutChg chg="del">
          <pc:chgData name="Bert Jansen" userId="60478ee6-b91e-4777-b5ab-ff75f809c97c" providerId="ADAL" clId="{CE4F2755-9CDB-4119-81AF-637B0A835461}" dt="2019-11-09T16:46:03.672" v="17463" actId="47"/>
          <pc:sldLayoutMkLst>
            <pc:docMk/>
            <pc:sldMasterMk cId="3887031026" sldId="2147484626"/>
            <pc:sldLayoutMk cId="3156865073" sldId="2147484649"/>
          </pc:sldLayoutMkLst>
        </pc:sldLayoutChg>
        <pc:sldLayoutChg chg="del">
          <pc:chgData name="Bert Jansen" userId="60478ee6-b91e-4777-b5ab-ff75f809c97c" providerId="ADAL" clId="{CE4F2755-9CDB-4119-81AF-637B0A835461}" dt="2019-11-20T07:47:23.267" v="35519" actId="47"/>
          <pc:sldLayoutMkLst>
            <pc:docMk/>
            <pc:sldMasterMk cId="3887031026" sldId="2147484626"/>
            <pc:sldLayoutMk cId="3049568204" sldId="2147484652"/>
          </pc:sldLayoutMkLst>
        </pc:sldLayoutChg>
        <pc:sldLayoutChg chg="del">
          <pc:chgData name="Bert Jansen" userId="60478ee6-b91e-4777-b5ab-ff75f809c97c" providerId="ADAL" clId="{CE4F2755-9CDB-4119-81AF-637B0A835461}" dt="2019-11-19T14:04:39.889" v="34825" actId="2696"/>
          <pc:sldLayoutMkLst>
            <pc:docMk/>
            <pc:sldMasterMk cId="3887031026" sldId="2147484626"/>
            <pc:sldLayoutMk cId="699198159" sldId="2147484684"/>
          </pc:sldLayoutMkLst>
        </pc:sldLayoutChg>
      </pc:sldMasterChg>
      <pc:sldMasterChg chg="delSldLayout">
        <pc:chgData name="Bert Jansen" userId="60478ee6-b91e-4777-b5ab-ff75f809c97c" providerId="ADAL" clId="{CE4F2755-9CDB-4119-81AF-637B0A835461}" dt="2019-11-09T16:46:03.672" v="17463" actId="47"/>
        <pc:sldMasterMkLst>
          <pc:docMk/>
          <pc:sldMasterMk cId="4241553064" sldId="2147484653"/>
        </pc:sldMasterMkLst>
        <pc:sldLayoutChg chg="del">
          <pc:chgData name="Bert Jansen" userId="60478ee6-b91e-4777-b5ab-ff75f809c97c" providerId="ADAL" clId="{CE4F2755-9CDB-4119-81AF-637B0A835461}" dt="2019-11-09T16:46:03.672" v="17463" actId="47"/>
          <pc:sldLayoutMkLst>
            <pc:docMk/>
            <pc:sldMasterMk cId="4241553064" sldId="2147484653"/>
            <pc:sldLayoutMk cId="2064229716" sldId="2147484684"/>
          </pc:sldLayoutMkLst>
        </pc:sldLayoutChg>
      </pc:sldMasterChg>
    </pc:docChg>
  </pc:docChgLst>
  <pc:docChgLst>
    <pc:chgData name="Mike Hollinshead" userId="83e9fe77-7c2a-4ccf-87c9-fa244dd2e7b2" providerId="ADAL" clId="{ADDE4CE0-B218-4B63-9978-0D74098BEB8C}"/>
    <pc:docChg chg="custSel modSld">
      <pc:chgData name="Mike Hollinshead" userId="83e9fe77-7c2a-4ccf-87c9-fa244dd2e7b2" providerId="ADAL" clId="{ADDE4CE0-B218-4B63-9978-0D74098BEB8C}" dt="2019-11-04T19:56:52.708" v="338" actId="1076"/>
      <pc:docMkLst>
        <pc:docMk/>
      </pc:docMkLst>
      <pc:sldChg chg="addSp delSp modSp mod modClrScheme chgLayout">
        <pc:chgData name="Mike Hollinshead" userId="83e9fe77-7c2a-4ccf-87c9-fa244dd2e7b2" providerId="ADAL" clId="{ADDE4CE0-B218-4B63-9978-0D74098BEB8C}" dt="2019-11-04T19:51:07.594" v="19" actId="1076"/>
        <pc:sldMkLst>
          <pc:docMk/>
          <pc:sldMk cId="1121904170" sldId="1652"/>
        </pc:sldMkLst>
        <pc:spChg chg="add del mod ord">
          <ac:chgData name="Mike Hollinshead" userId="83e9fe77-7c2a-4ccf-87c9-fa244dd2e7b2" providerId="ADAL" clId="{ADDE4CE0-B218-4B63-9978-0D74098BEB8C}" dt="2019-11-04T19:50:29.005" v="11" actId="931"/>
          <ac:spMkLst>
            <pc:docMk/>
            <pc:sldMk cId="1121904170" sldId="1652"/>
            <ac:spMk id="3" creationId="{112AA01C-AC50-498C-9294-F0D4A1A2ABEB}"/>
          </ac:spMkLst>
        </pc:spChg>
        <pc:spChg chg="mod ord">
          <ac:chgData name="Mike Hollinshead" userId="83e9fe77-7c2a-4ccf-87c9-fa244dd2e7b2" providerId="ADAL" clId="{ADDE4CE0-B218-4B63-9978-0D74098BEB8C}" dt="2019-11-04T19:50:48.095" v="15" actId="404"/>
          <ac:spMkLst>
            <pc:docMk/>
            <pc:sldMk cId="1121904170" sldId="1652"/>
            <ac:spMk id="6" creationId="{00000000-0000-0000-0000-000000000000}"/>
          </ac:spMkLst>
        </pc:spChg>
        <pc:spChg chg="mod ord">
          <ac:chgData name="Mike Hollinshead" userId="83e9fe77-7c2a-4ccf-87c9-fa244dd2e7b2" providerId="ADAL" clId="{ADDE4CE0-B218-4B63-9978-0D74098BEB8C}" dt="2019-11-04T19:51:00.465" v="18" actId="1076"/>
          <ac:spMkLst>
            <pc:docMk/>
            <pc:sldMk cId="1121904170" sldId="1652"/>
            <ac:spMk id="9" creationId="{00000000-0000-0000-0000-000000000000}"/>
          </ac:spMkLst>
        </pc:spChg>
        <pc:grpChg chg="mod">
          <ac:chgData name="Mike Hollinshead" userId="83e9fe77-7c2a-4ccf-87c9-fa244dd2e7b2" providerId="ADAL" clId="{ADDE4CE0-B218-4B63-9978-0D74098BEB8C}" dt="2019-11-04T19:51:07.594" v="19" actId="1076"/>
          <ac:grpSpMkLst>
            <pc:docMk/>
            <pc:sldMk cId="1121904170" sldId="1652"/>
            <ac:grpSpMk id="2" creationId="{15C4059B-07FB-4326-87BD-AD4D677D21DF}"/>
          </ac:grpSpMkLst>
        </pc:grpChg>
        <pc:picChg chg="del mod modCrop">
          <ac:chgData name="Mike Hollinshead" userId="83e9fe77-7c2a-4ccf-87c9-fa244dd2e7b2" providerId="ADAL" clId="{ADDE4CE0-B218-4B63-9978-0D74098BEB8C}" dt="2019-11-04T19:50:19.130" v="10" actId="478"/>
          <ac:picMkLst>
            <pc:docMk/>
            <pc:sldMk cId="1121904170" sldId="1652"/>
            <ac:picMk id="4" creationId="{3659FB9F-F32D-4950-9B0B-35541D6E7CA9}"/>
          </ac:picMkLst>
        </pc:picChg>
        <pc:picChg chg="add mod">
          <ac:chgData name="Mike Hollinshead" userId="83e9fe77-7c2a-4ccf-87c9-fa244dd2e7b2" providerId="ADAL" clId="{ADDE4CE0-B218-4B63-9978-0D74098BEB8C}" dt="2019-11-04T19:50:30.119" v="13" actId="962"/>
          <ac:picMkLst>
            <pc:docMk/>
            <pc:sldMk cId="1121904170" sldId="1652"/>
            <ac:picMk id="8" creationId="{CA1CF8DE-D31F-4FDB-9AF1-EBA461B27E20}"/>
          </ac:picMkLst>
        </pc:picChg>
      </pc:sldChg>
      <pc:sldChg chg="modSp">
        <pc:chgData name="Mike Hollinshead" userId="83e9fe77-7c2a-4ccf-87c9-fa244dd2e7b2" providerId="ADAL" clId="{ADDE4CE0-B218-4B63-9978-0D74098BEB8C}" dt="2019-11-04T19:54:46.382" v="258" actId="404"/>
        <pc:sldMkLst>
          <pc:docMk/>
          <pc:sldMk cId="943391568" sldId="1654"/>
        </pc:sldMkLst>
        <pc:spChg chg="mod">
          <ac:chgData name="Mike Hollinshead" userId="83e9fe77-7c2a-4ccf-87c9-fa244dd2e7b2" providerId="ADAL" clId="{ADDE4CE0-B218-4B63-9978-0D74098BEB8C}" dt="2019-11-04T19:54:46.382" v="258" actId="404"/>
          <ac:spMkLst>
            <pc:docMk/>
            <pc:sldMk cId="943391568" sldId="1654"/>
            <ac:spMk id="34" creationId="{EA2A8EA6-23FF-4397-AC74-3E5DC4CF8849}"/>
          </ac:spMkLst>
        </pc:spChg>
      </pc:sldChg>
      <pc:sldChg chg="addSp delSp modSp">
        <pc:chgData name="Mike Hollinshead" userId="83e9fe77-7c2a-4ccf-87c9-fa244dd2e7b2" providerId="ADAL" clId="{ADDE4CE0-B218-4B63-9978-0D74098BEB8C}" dt="2019-11-04T19:56:52.708" v="338" actId="1076"/>
        <pc:sldMkLst>
          <pc:docMk/>
          <pc:sldMk cId="2827986892" sldId="1661"/>
        </pc:sldMkLst>
        <pc:spChg chg="mod">
          <ac:chgData name="Mike Hollinshead" userId="83e9fe77-7c2a-4ccf-87c9-fa244dd2e7b2" providerId="ADAL" clId="{ADDE4CE0-B218-4B63-9978-0D74098BEB8C}" dt="2019-11-04T19:56:20.575" v="332" actId="20577"/>
          <ac:spMkLst>
            <pc:docMk/>
            <pc:sldMk cId="2827986892" sldId="1661"/>
            <ac:spMk id="2" creationId="{E5CAD804-B438-4F0C-829B-26DBE726C7B7}"/>
          </ac:spMkLst>
        </pc:spChg>
        <pc:spChg chg="del">
          <ac:chgData name="Mike Hollinshead" userId="83e9fe77-7c2a-4ccf-87c9-fa244dd2e7b2" providerId="ADAL" clId="{ADDE4CE0-B218-4B63-9978-0D74098BEB8C}" dt="2019-11-04T19:56:00.709" v="289" actId="478"/>
          <ac:spMkLst>
            <pc:docMk/>
            <pc:sldMk cId="2827986892" sldId="1661"/>
            <ac:spMk id="6" creationId="{00000000-0000-0000-0000-000000000000}"/>
          </ac:spMkLst>
        </pc:spChg>
        <pc:spChg chg="mod">
          <ac:chgData name="Mike Hollinshead" userId="83e9fe77-7c2a-4ccf-87c9-fa244dd2e7b2" providerId="ADAL" clId="{ADDE4CE0-B218-4B63-9978-0D74098BEB8C}" dt="2019-11-04T19:55:27.218" v="259" actId="20577"/>
          <ac:spMkLst>
            <pc:docMk/>
            <pc:sldMk cId="2827986892" sldId="1661"/>
            <ac:spMk id="16" creationId="{00000000-0000-0000-0000-000000000000}"/>
          </ac:spMkLst>
        </pc:spChg>
        <pc:spChg chg="del">
          <ac:chgData name="Mike Hollinshead" userId="83e9fe77-7c2a-4ccf-87c9-fa244dd2e7b2" providerId="ADAL" clId="{ADDE4CE0-B218-4B63-9978-0D74098BEB8C}" dt="2019-11-04T19:56:09.182" v="298" actId="478"/>
          <ac:spMkLst>
            <pc:docMk/>
            <pc:sldMk cId="2827986892" sldId="1661"/>
            <ac:spMk id="17" creationId="{CFE359F0-B904-40FD-B493-32022C3CC275}"/>
          </ac:spMkLst>
        </pc:spChg>
        <pc:spChg chg="del">
          <ac:chgData name="Mike Hollinshead" userId="83e9fe77-7c2a-4ccf-87c9-fa244dd2e7b2" providerId="ADAL" clId="{ADDE4CE0-B218-4B63-9978-0D74098BEB8C}" dt="2019-11-04T19:56:10.423" v="299" actId="478"/>
          <ac:spMkLst>
            <pc:docMk/>
            <pc:sldMk cId="2827986892" sldId="1661"/>
            <ac:spMk id="18" creationId="{91183AB9-C75D-47D9-9FED-9A7A8E19197D}"/>
          </ac:spMkLst>
        </pc:spChg>
        <pc:spChg chg="del">
          <ac:chgData name="Mike Hollinshead" userId="83e9fe77-7c2a-4ccf-87c9-fa244dd2e7b2" providerId="ADAL" clId="{ADDE4CE0-B218-4B63-9978-0D74098BEB8C}" dt="2019-11-04T19:56:05.429" v="293" actId="478"/>
          <ac:spMkLst>
            <pc:docMk/>
            <pc:sldMk cId="2827986892" sldId="1661"/>
            <ac:spMk id="20" creationId="{00000000-0000-0000-0000-000000000000}"/>
          </ac:spMkLst>
        </pc:spChg>
        <pc:spChg chg="del mod">
          <ac:chgData name="Mike Hollinshead" userId="83e9fe77-7c2a-4ccf-87c9-fa244dd2e7b2" providerId="ADAL" clId="{ADDE4CE0-B218-4B63-9978-0D74098BEB8C}" dt="2019-11-04T19:56:08.502" v="297" actId="478"/>
          <ac:spMkLst>
            <pc:docMk/>
            <pc:sldMk cId="2827986892" sldId="1661"/>
            <ac:spMk id="21" creationId="{00000000-0000-0000-0000-000000000000}"/>
          </ac:spMkLst>
        </pc:spChg>
        <pc:spChg chg="del">
          <ac:chgData name="Mike Hollinshead" userId="83e9fe77-7c2a-4ccf-87c9-fa244dd2e7b2" providerId="ADAL" clId="{ADDE4CE0-B218-4B63-9978-0D74098BEB8C}" dt="2019-11-04T19:55:58.417" v="287" actId="478"/>
          <ac:spMkLst>
            <pc:docMk/>
            <pc:sldMk cId="2827986892" sldId="1661"/>
            <ac:spMk id="23" creationId="{00000000-0000-0000-0000-000000000000}"/>
          </ac:spMkLst>
        </pc:spChg>
        <pc:spChg chg="del">
          <ac:chgData name="Mike Hollinshead" userId="83e9fe77-7c2a-4ccf-87c9-fa244dd2e7b2" providerId="ADAL" clId="{ADDE4CE0-B218-4B63-9978-0D74098BEB8C}" dt="2019-11-04T19:56:01.469" v="290" actId="478"/>
          <ac:spMkLst>
            <pc:docMk/>
            <pc:sldMk cId="2827986892" sldId="1661"/>
            <ac:spMk id="24" creationId="{00000000-0000-0000-0000-000000000000}"/>
          </ac:spMkLst>
        </pc:spChg>
        <pc:spChg chg="del">
          <ac:chgData name="Mike Hollinshead" userId="83e9fe77-7c2a-4ccf-87c9-fa244dd2e7b2" providerId="ADAL" clId="{ADDE4CE0-B218-4B63-9978-0D74098BEB8C}" dt="2019-11-04T19:56:06.262" v="294" actId="478"/>
          <ac:spMkLst>
            <pc:docMk/>
            <pc:sldMk cId="2827986892" sldId="1661"/>
            <ac:spMk id="25" creationId="{00000000-0000-0000-0000-000000000000}"/>
          </ac:spMkLst>
        </pc:spChg>
        <pc:spChg chg="del">
          <ac:chgData name="Mike Hollinshead" userId="83e9fe77-7c2a-4ccf-87c9-fa244dd2e7b2" providerId="ADAL" clId="{ADDE4CE0-B218-4B63-9978-0D74098BEB8C}" dt="2019-11-04T19:56:00.016" v="288" actId="478"/>
          <ac:spMkLst>
            <pc:docMk/>
            <pc:sldMk cId="2827986892" sldId="1661"/>
            <ac:spMk id="29" creationId="{1C2EB23A-FEF4-4E79-BA5A-C45566B3A995}"/>
          </ac:spMkLst>
        </pc:spChg>
        <pc:spChg chg="del">
          <ac:chgData name="Mike Hollinshead" userId="83e9fe77-7c2a-4ccf-87c9-fa244dd2e7b2" providerId="ADAL" clId="{ADDE4CE0-B218-4B63-9978-0D74098BEB8C}" dt="2019-11-04T19:56:07.281" v="295" actId="478"/>
          <ac:spMkLst>
            <pc:docMk/>
            <pc:sldMk cId="2827986892" sldId="1661"/>
            <ac:spMk id="31" creationId="{162FFD5F-BFE5-4F62-8825-315D308E8D6E}"/>
          </ac:spMkLst>
        </pc:spChg>
        <pc:spChg chg="del mod">
          <ac:chgData name="Mike Hollinshead" userId="83e9fe77-7c2a-4ccf-87c9-fa244dd2e7b2" providerId="ADAL" clId="{ADDE4CE0-B218-4B63-9978-0D74098BEB8C}" dt="2019-11-04T19:56:04.941" v="292" actId="478"/>
          <ac:spMkLst>
            <pc:docMk/>
            <pc:sldMk cId="2827986892" sldId="1661"/>
            <ac:spMk id="32" creationId="{6465A5B0-F2A0-465C-B715-59FFFE4697FA}"/>
          </ac:spMkLst>
        </pc:spChg>
        <pc:picChg chg="add mod modCrop">
          <ac:chgData name="Mike Hollinshead" userId="83e9fe77-7c2a-4ccf-87c9-fa244dd2e7b2" providerId="ADAL" clId="{ADDE4CE0-B218-4B63-9978-0D74098BEB8C}" dt="2019-11-04T19:56:52.708" v="338" actId="1076"/>
          <ac:picMkLst>
            <pc:docMk/>
            <pc:sldMk cId="2827986892" sldId="1661"/>
            <ac:picMk id="3" creationId="{3103F4BF-DD9F-4443-80DA-921B885831AA}"/>
          </ac:picMkLst>
        </pc:picChg>
      </pc:sldChg>
    </pc:docChg>
  </pc:docChgLst>
  <pc:docChgLst>
    <pc:chgData name="Mike Hollinshead" userId="S::mikeholl@microsoft.com::83e9fe77-7c2a-4ccf-87c9-fa244dd2e7b2" providerId="AD" clId="Web-{4AAFB003-1C7B-7626-C93A-A76224827952}"/>
    <pc:docChg chg="sldOrd">
      <pc:chgData name="Mike Hollinshead" userId="S::mikeholl@microsoft.com::83e9fe77-7c2a-4ccf-87c9-fa244dd2e7b2" providerId="AD" clId="Web-{4AAFB003-1C7B-7626-C93A-A76224827952}" dt="2019-11-06T18:22:35.446" v="0"/>
      <pc:docMkLst>
        <pc:docMk/>
      </pc:docMkLst>
      <pc:sldChg chg="ord">
        <pc:chgData name="Mike Hollinshead" userId="S::mikeholl@microsoft.com::83e9fe77-7c2a-4ccf-87c9-fa244dd2e7b2" providerId="AD" clId="Web-{4AAFB003-1C7B-7626-C93A-A76224827952}" dt="2019-11-06T18:22:35.446" v="0"/>
        <pc:sldMkLst>
          <pc:docMk/>
          <pc:sldMk cId="3025718857" sldId="4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11/19/2019 12:58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11/19/2019 12:29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Title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11/19/2019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41334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214500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42193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112381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2643020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16</a:t>
            </a:fld>
            <a:endParaRPr lang="en-US"/>
          </a:p>
        </p:txBody>
      </p:sp>
    </p:spTree>
    <p:extLst>
      <p:ext uri="{BB962C8B-B14F-4D97-AF65-F5344CB8AC3E}">
        <p14:creationId xmlns:p14="http://schemas.microsoft.com/office/powerpoint/2010/main" val="264728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17</a:t>
            </a:fld>
            <a:endParaRPr lang="en-US"/>
          </a:p>
        </p:txBody>
      </p:sp>
    </p:spTree>
    <p:extLst>
      <p:ext uri="{BB962C8B-B14F-4D97-AF65-F5344CB8AC3E}">
        <p14:creationId xmlns:p14="http://schemas.microsoft.com/office/powerpoint/2010/main" val="1669403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18</a:t>
            </a:fld>
            <a:endParaRPr lang="en-US"/>
          </a:p>
        </p:txBody>
      </p:sp>
    </p:spTree>
    <p:extLst>
      <p:ext uri="{BB962C8B-B14F-4D97-AF65-F5344CB8AC3E}">
        <p14:creationId xmlns:p14="http://schemas.microsoft.com/office/powerpoint/2010/main" val="2503218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19</a:t>
            </a:fld>
            <a:endParaRPr lang="en-US"/>
          </a:p>
        </p:txBody>
      </p:sp>
    </p:spTree>
    <p:extLst>
      <p:ext uri="{BB962C8B-B14F-4D97-AF65-F5344CB8AC3E}">
        <p14:creationId xmlns:p14="http://schemas.microsoft.com/office/powerpoint/2010/main" val="1437551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20</a:t>
            </a:fld>
            <a:endParaRPr lang="en-US"/>
          </a:p>
        </p:txBody>
      </p:sp>
    </p:spTree>
    <p:extLst>
      <p:ext uri="{BB962C8B-B14F-4D97-AF65-F5344CB8AC3E}">
        <p14:creationId xmlns:p14="http://schemas.microsoft.com/office/powerpoint/2010/main" val="2519690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344458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4E3BC2-B365-4C68-AAE3-6667EDBD85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42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22</a:t>
            </a:fld>
            <a:endParaRPr lang="en-US"/>
          </a:p>
        </p:txBody>
      </p:sp>
    </p:spTree>
    <p:extLst>
      <p:ext uri="{BB962C8B-B14F-4D97-AF65-F5344CB8AC3E}">
        <p14:creationId xmlns:p14="http://schemas.microsoft.com/office/powerpoint/2010/main" val="340070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23</a:t>
            </a:fld>
            <a:endParaRPr lang="en-US"/>
          </a:p>
        </p:txBody>
      </p:sp>
    </p:spTree>
    <p:extLst>
      <p:ext uri="{BB962C8B-B14F-4D97-AF65-F5344CB8AC3E}">
        <p14:creationId xmlns:p14="http://schemas.microsoft.com/office/powerpoint/2010/main" val="819825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24</a:t>
            </a:fld>
            <a:endParaRPr lang="en-US"/>
          </a:p>
        </p:txBody>
      </p:sp>
    </p:spTree>
    <p:extLst>
      <p:ext uri="{BB962C8B-B14F-4D97-AF65-F5344CB8AC3E}">
        <p14:creationId xmlns:p14="http://schemas.microsoft.com/office/powerpoint/2010/main" val="376507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25</a:t>
            </a:fld>
            <a:endParaRPr lang="en-US"/>
          </a:p>
        </p:txBody>
      </p:sp>
    </p:spTree>
    <p:extLst>
      <p:ext uri="{BB962C8B-B14F-4D97-AF65-F5344CB8AC3E}">
        <p14:creationId xmlns:p14="http://schemas.microsoft.com/office/powerpoint/2010/main" val="1319079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27</a:t>
            </a:fld>
            <a:endParaRPr lang="en-US"/>
          </a:p>
        </p:txBody>
      </p:sp>
    </p:spTree>
    <p:extLst>
      <p:ext uri="{BB962C8B-B14F-4D97-AF65-F5344CB8AC3E}">
        <p14:creationId xmlns:p14="http://schemas.microsoft.com/office/powerpoint/2010/main" val="270721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1860317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29</a:t>
            </a:fld>
            <a:endParaRPr lang="en-US"/>
          </a:p>
        </p:txBody>
      </p:sp>
    </p:spTree>
    <p:extLst>
      <p:ext uri="{BB962C8B-B14F-4D97-AF65-F5344CB8AC3E}">
        <p14:creationId xmlns:p14="http://schemas.microsoft.com/office/powerpoint/2010/main" val="1967513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30</a:t>
            </a:fld>
            <a:endParaRPr lang="en-US"/>
          </a:p>
        </p:txBody>
      </p:sp>
    </p:spTree>
    <p:extLst>
      <p:ext uri="{BB962C8B-B14F-4D97-AF65-F5344CB8AC3E}">
        <p14:creationId xmlns:p14="http://schemas.microsoft.com/office/powerpoint/2010/main" val="3161217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31</a:t>
            </a:fld>
            <a:endParaRPr lang="en-US"/>
          </a:p>
        </p:txBody>
      </p:sp>
    </p:spTree>
    <p:extLst>
      <p:ext uri="{BB962C8B-B14F-4D97-AF65-F5344CB8AC3E}">
        <p14:creationId xmlns:p14="http://schemas.microsoft.com/office/powerpoint/2010/main" val="2007210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32</a:t>
            </a:fld>
            <a:endParaRPr lang="en-US"/>
          </a:p>
        </p:txBody>
      </p:sp>
    </p:spTree>
    <p:extLst>
      <p:ext uri="{BB962C8B-B14F-4D97-AF65-F5344CB8AC3E}">
        <p14:creationId xmlns:p14="http://schemas.microsoft.com/office/powerpoint/2010/main" val="2429030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4</a:t>
            </a:fld>
            <a:endParaRPr lang="en-US"/>
          </a:p>
        </p:txBody>
      </p:sp>
    </p:spTree>
    <p:extLst>
      <p:ext uri="{BB962C8B-B14F-4D97-AF65-F5344CB8AC3E}">
        <p14:creationId xmlns:p14="http://schemas.microsoft.com/office/powerpoint/2010/main" val="23726789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33</a:t>
            </a:fld>
            <a:endParaRPr lang="en-US"/>
          </a:p>
        </p:txBody>
      </p:sp>
    </p:spTree>
    <p:extLst>
      <p:ext uri="{BB962C8B-B14F-4D97-AF65-F5344CB8AC3E}">
        <p14:creationId xmlns:p14="http://schemas.microsoft.com/office/powerpoint/2010/main" val="2149563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34</a:t>
            </a:fld>
            <a:endParaRPr lang="en-US"/>
          </a:p>
        </p:txBody>
      </p:sp>
    </p:spTree>
    <p:extLst>
      <p:ext uri="{BB962C8B-B14F-4D97-AF65-F5344CB8AC3E}">
        <p14:creationId xmlns:p14="http://schemas.microsoft.com/office/powerpoint/2010/main" val="188309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35</a:t>
            </a:fld>
            <a:endParaRPr lang="en-US"/>
          </a:p>
        </p:txBody>
      </p:sp>
    </p:spTree>
    <p:extLst>
      <p:ext uri="{BB962C8B-B14F-4D97-AF65-F5344CB8AC3E}">
        <p14:creationId xmlns:p14="http://schemas.microsoft.com/office/powerpoint/2010/main" val="428736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36</a:t>
            </a:fld>
            <a:endParaRPr lang="en-US"/>
          </a:p>
        </p:txBody>
      </p:sp>
    </p:spTree>
    <p:extLst>
      <p:ext uri="{BB962C8B-B14F-4D97-AF65-F5344CB8AC3E}">
        <p14:creationId xmlns:p14="http://schemas.microsoft.com/office/powerpoint/2010/main" val="4132467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38</a:t>
            </a:fld>
            <a:endParaRPr lang="en-US"/>
          </a:p>
        </p:txBody>
      </p:sp>
    </p:spTree>
    <p:extLst>
      <p:ext uri="{BB962C8B-B14F-4D97-AF65-F5344CB8AC3E}">
        <p14:creationId xmlns:p14="http://schemas.microsoft.com/office/powerpoint/2010/main" val="2187105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39</a:t>
            </a:fld>
            <a:endParaRPr lang="en-US"/>
          </a:p>
        </p:txBody>
      </p:sp>
    </p:spTree>
    <p:extLst>
      <p:ext uri="{BB962C8B-B14F-4D97-AF65-F5344CB8AC3E}">
        <p14:creationId xmlns:p14="http://schemas.microsoft.com/office/powerpoint/2010/main" val="347608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17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11/19/2019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147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11/19/2019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3476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368344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429333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41273697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22.emf"/><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567" y="2486824"/>
            <a:ext cx="2999505" cy="2999080"/>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8244" y="2486824"/>
            <a:ext cx="2999505" cy="2999080"/>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8406" y="2486824"/>
            <a:ext cx="2999505" cy="2999080"/>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29" y="2486824"/>
            <a:ext cx="2999505" cy="2999080"/>
          </a:xfrm>
          <a:prstGeom prst="rect">
            <a:avLst/>
          </a:prstGeom>
        </p:spPr>
      </p:pic>
      <p:sp>
        <p:nvSpPr>
          <p:cNvPr id="15" name="Content Placeholder 2"/>
          <p:cNvSpPr txBox="1">
            <a:spLocks/>
          </p:cNvSpPr>
          <p:nvPr/>
        </p:nvSpPr>
        <p:spPr>
          <a:xfrm>
            <a:off x="27684" y="246775"/>
            <a:ext cx="12102532" cy="1835319"/>
          </a:xfrm>
          <a:prstGeom prst="rect">
            <a:avLst/>
          </a:prstGeom>
        </p:spPr>
        <p:txBody>
          <a:bodyPr lIns="253645" tIns="63412" rIns="253645" bIns="25364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6103" i="0">
                <a:solidFill>
                  <a:schemeClr val="bg1"/>
                </a:solidFill>
                <a:latin typeface="Segoe UI Light"/>
                <a:cs typeface="Segoe UI Light"/>
              </a:rPr>
              <a:t>Microsoft Confidential</a:t>
            </a:r>
          </a:p>
          <a:p>
            <a:pPr lvl="0">
              <a:spcBef>
                <a:spcPts val="0"/>
              </a:spcBef>
              <a:defRPr/>
            </a:pPr>
            <a:r>
              <a:rPr lang="en-US" sz="4161" i="1">
                <a:solidFill>
                  <a:schemeClr val="bg1"/>
                </a:solidFill>
                <a:latin typeface="Segoe UI Light"/>
                <a:cs typeface="Segoe UI Light"/>
              </a:rPr>
              <a:t>All content is NDA unless otherwise stated.</a:t>
            </a:r>
          </a:p>
        </p:txBody>
      </p:sp>
      <p:sp>
        <p:nvSpPr>
          <p:cNvPr id="7" name="TextBox 6"/>
          <p:cNvSpPr txBox="1"/>
          <p:nvPr/>
        </p:nvSpPr>
        <p:spPr>
          <a:xfrm>
            <a:off x="303648" y="6506840"/>
            <a:ext cx="1423645" cy="174217"/>
          </a:xfrm>
          <a:prstGeom prst="rect">
            <a:avLst/>
          </a:prstGeom>
          <a:noFill/>
        </p:spPr>
        <p:txBody>
          <a:bodyPr wrap="square" lIns="0" tIns="0" rIns="0" bIns="0" rtlCol="0" anchor="t">
            <a:spAutoFit/>
          </a:bodyPr>
          <a:lstStyle/>
          <a:p>
            <a:pPr algn="l"/>
            <a:r>
              <a:rPr lang="en-US" sz="1110">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18567" y="2486824"/>
            <a:ext cx="2999505" cy="2999080"/>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18244" y="2486824"/>
            <a:ext cx="2999505" cy="2999080"/>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18406" y="2486824"/>
            <a:ext cx="2999505" cy="2999080"/>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8729" y="2486824"/>
            <a:ext cx="2999505" cy="2999080"/>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684" y="246775"/>
            <a:ext cx="12102532" cy="1835319"/>
          </a:xfrm>
          <a:prstGeom prst="rect">
            <a:avLst/>
          </a:prstGeom>
        </p:spPr>
        <p:txBody>
          <a:bodyPr lIns="253645" tIns="63412" rIns="253645" bIns="25364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6103" i="0">
                <a:solidFill>
                  <a:schemeClr val="bg1"/>
                </a:solidFill>
                <a:latin typeface="Segoe UI Light"/>
                <a:cs typeface="Segoe UI Light"/>
              </a:rPr>
              <a:t>Microsoft Confidential</a:t>
            </a:r>
          </a:p>
          <a:p>
            <a:pPr lvl="0">
              <a:spcBef>
                <a:spcPts val="0"/>
              </a:spcBef>
              <a:defRPr/>
            </a:pPr>
            <a:r>
              <a:rPr lang="en-US" sz="4161" i="1">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303648" y="6506840"/>
            <a:ext cx="1423645" cy="174217"/>
          </a:xfrm>
          <a:prstGeom prst="rect">
            <a:avLst/>
          </a:prstGeom>
          <a:noFill/>
        </p:spPr>
        <p:txBody>
          <a:bodyPr wrap="square" lIns="0" tIns="0" rIns="0" bIns="0" rtlCol="0" anchor="t">
            <a:spAutoFit/>
          </a:bodyPr>
          <a:lstStyle/>
          <a:p>
            <a:pPr algn="l"/>
            <a:r>
              <a:rPr lang="en-US" sz="1110">
                <a:solidFill>
                  <a:schemeClr val="bg1"/>
                </a:solidFill>
                <a:latin typeface="Segoe UI"/>
                <a:cs typeface="Segoe UI"/>
              </a:rPr>
              <a:t>Microsoft Confidential</a:t>
            </a:r>
          </a:p>
        </p:txBody>
      </p:sp>
    </p:spTree>
    <p:extLst>
      <p:ext uri="{BB962C8B-B14F-4D97-AF65-F5344CB8AC3E}">
        <p14:creationId xmlns:p14="http://schemas.microsoft.com/office/powerpoint/2010/main" val="186637946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55763" y="2054225"/>
            <a:ext cx="9124950" cy="2886075"/>
          </a:xfrm>
          <a:prstGeom prst="rect">
            <a:avLst/>
          </a:prstGeom>
        </p:spPr>
      </p:pic>
    </p:spTree>
    <p:extLst>
      <p:ext uri="{BB962C8B-B14F-4D97-AF65-F5344CB8AC3E}">
        <p14:creationId xmlns:p14="http://schemas.microsoft.com/office/powerpoint/2010/main" val="24277908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197EC6"/>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575903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7C06D8-2283-4F77-89DF-5000F705DCDB}"/>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03350935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AFB8DD-B82E-46F8-8CD9-1C175E92F012}"/>
              </a:ext>
            </a:extLst>
          </p:cNvPr>
          <p:cNvSpPr>
            <a:spLocks noGrp="1"/>
          </p:cNvSpPr>
          <p:nvPr>
            <p:ph type="title"/>
          </p:nvPr>
        </p:nvSpPr>
        <p:spPr>
          <a:xfrm>
            <a:off x="321935" y="300238"/>
            <a:ext cx="11839903" cy="960263"/>
          </a:xfrm>
        </p:spPr>
        <p:txBody>
          <a:bodyPr wrap="square" lIns="182880" tIns="146304" rIns="182880" bIns="146304">
            <a:spAutoFit/>
          </a:bodyPr>
          <a:lstStyle>
            <a:lvl1pPr marL="0" algn="l" defTabSz="896218" rtl="0" eaLnBrk="1" latinLnBrk="0" hangingPunct="1">
              <a:lnSpc>
                <a:spcPct val="90000"/>
              </a:lnSpc>
              <a:spcBef>
                <a:spcPct val="0"/>
              </a:spcBef>
              <a:buNone/>
              <a:defRPr lang="en-US" sz="4800" b="0" i="0" u="none" kern="1200" cap="none" spc="-100" baseline="0" dirty="0">
                <a:ln w="3175">
                  <a:noFill/>
                </a:ln>
                <a:gradFill>
                  <a:gsLst>
                    <a:gs pos="71681">
                      <a:schemeClr val="bg2"/>
                    </a:gs>
                    <a:gs pos="44248">
                      <a:schemeClr val="bg2"/>
                    </a:gs>
                  </a:gsLst>
                  <a:lin ang="5400000" scaled="0"/>
                </a:gradFill>
                <a:effectLst/>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27155809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200" spc="-98" baseline="0">
                <a:gradFill>
                  <a:gsLst>
                    <a:gs pos="53982">
                      <a:schemeClr val="tx2"/>
                    </a:gs>
                    <a:gs pos="39000">
                      <a:schemeClr val="tx2"/>
                    </a:gs>
                  </a:gsLst>
                  <a:lin ang="5400000" scaled="0"/>
                </a:gradFill>
                <a:latin typeface="Segoe UI Semibold" panose="020B0702040204020203" pitchFamily="34" charset="0"/>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200" spc="0" baseline="0">
                <a:gradFill>
                  <a:gsLst>
                    <a:gs pos="44248">
                      <a:schemeClr val="tx2"/>
                    </a:gs>
                    <a:gs pos="23894">
                      <a:schemeClr val="tx2"/>
                    </a:gs>
                  </a:gsLst>
                  <a:lin ang="5400000" scaled="0"/>
                </a:gradFill>
                <a:latin typeface="Segoe UI Semibold" panose="020B0702040204020203" pitchFamily="34" charset="0"/>
                <a:cs typeface="Segoe UI Semibold" panose="020B0702040204020203" pitchFamily="34" charset="0"/>
              </a:defRPr>
            </a:lvl1pPr>
          </a:lstStyle>
          <a:p>
            <a:pPr lvl="0"/>
            <a:r>
              <a:rPr lang="en-US"/>
              <a:t>Speaker Name</a:t>
            </a:r>
          </a:p>
        </p:txBody>
      </p:sp>
    </p:spTree>
    <p:extLst>
      <p:ext uri="{BB962C8B-B14F-4D97-AF65-F5344CB8AC3E}">
        <p14:creationId xmlns:p14="http://schemas.microsoft.com/office/powerpoint/2010/main" val="2833743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935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0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88841084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0078" t="25595" r="9712" b="24854"/>
          <a:stretch/>
        </p:blipFill>
        <p:spPr>
          <a:xfrm>
            <a:off x="453232" y="481012"/>
            <a:ext cx="1368315" cy="310896"/>
          </a:xfrm>
          <a:prstGeom prst="rect">
            <a:avLst/>
          </a:prstGeom>
        </p:spPr>
      </p:pic>
    </p:spTree>
    <p:extLst>
      <p:ext uri="{BB962C8B-B14F-4D97-AF65-F5344CB8AC3E}">
        <p14:creationId xmlns:p14="http://schemas.microsoft.com/office/powerpoint/2010/main" val="1474765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9990269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6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09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06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4288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539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254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1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06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4726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22034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spAutoFit/>
          </a:bodyPr>
          <a:lstStyle>
            <a:lvl1pPr>
              <a:lnSpc>
                <a:spcPts val="3136"/>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2" y="1919808"/>
            <a:ext cx="4853623" cy="615553"/>
          </a:xfrm>
        </p:spPr>
        <p:txBody>
          <a:bodyPr wrap="square" lIns="0" tIns="0" rIns="0" bIns="0">
            <a:spAutoFit/>
          </a:bodyPr>
          <a:lstStyle>
            <a:lvl1pPr marL="0" indent="0">
              <a:lnSpc>
                <a:spcPts val="2353"/>
              </a:lnSpc>
              <a:buNone/>
              <a:defRPr sz="2000" b="0" i="0">
                <a:solidFill>
                  <a:schemeClr val="tx1"/>
                </a:solidFill>
                <a:latin typeface="+mn-lt"/>
              </a:defRPr>
            </a:lvl1pPr>
            <a:lvl2pPr marL="224057" indent="0">
              <a:buNone/>
              <a:defRPr/>
            </a:lvl2pPr>
            <a:lvl3pPr marL="448111" indent="0">
              <a:buNone/>
              <a:defRPr/>
            </a:lvl3pPr>
            <a:lvl4pPr marL="672169" indent="0">
              <a:buNone/>
              <a:defRPr/>
            </a:lvl4pPr>
            <a:lvl5pPr marL="896225"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071" indent="-280071">
              <a:lnSpc>
                <a:spcPts val="1764"/>
              </a:lnSpc>
              <a:spcBef>
                <a:spcPts val="0"/>
              </a:spcBef>
              <a:buFont typeface="Arial" panose="020B0604020202020204" pitchFamily="34" charset="0"/>
              <a:buChar char="•"/>
              <a:defRPr sz="1399" b="0" i="0">
                <a:solidFill>
                  <a:schemeClr val="tx1"/>
                </a:solidFill>
                <a:latin typeface="+mn-lt"/>
              </a:defRPr>
            </a:lvl1pPr>
            <a:lvl2pPr marL="0" indent="0">
              <a:lnSpc>
                <a:spcPts val="1764"/>
              </a:lnSpc>
              <a:spcBef>
                <a:spcPts val="0"/>
              </a:spcBef>
              <a:buNone/>
              <a:defRPr sz="1372">
                <a:solidFill>
                  <a:schemeClr val="tx1"/>
                </a:solidFill>
              </a:defRPr>
            </a:lvl2pPr>
            <a:lvl3pPr marL="448111" indent="0">
              <a:buNone/>
              <a:defRPr/>
            </a:lvl3pPr>
            <a:lvl4pPr marL="672169" indent="0">
              <a:buNone/>
              <a:defRPr/>
            </a:lvl4pPr>
            <a:lvl5pPr marL="896225"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92035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5"/>
            <a:ext cx="8527440" cy="730183"/>
          </a:xfrm>
          <a:noFill/>
        </p:spPr>
        <p:txBody>
          <a:bodyPr lIns="0" tIns="109728" rIns="164592" bIns="109728">
            <a:noAutofit/>
          </a:bodyPr>
          <a:lstStyle>
            <a:lvl1pPr marL="0" indent="0">
              <a:spcBef>
                <a:spcPts val="0"/>
              </a:spcBef>
              <a:buNone/>
              <a:defRPr sz="20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41" y="449267"/>
            <a:ext cx="1206257" cy="258307"/>
          </a:xfrm>
          <a:prstGeom prst="rect">
            <a:avLst/>
          </a:prstGeom>
        </p:spPr>
      </p:pic>
    </p:spTree>
    <p:extLst>
      <p:ext uri="{BB962C8B-B14F-4D97-AF65-F5344CB8AC3E}">
        <p14:creationId xmlns:p14="http://schemas.microsoft.com/office/powerpoint/2010/main" val="38217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960441"/>
            <a:ext cx="3690937" cy="917575"/>
          </a:xfrm>
        </p:spPr>
        <p:txBody>
          <a:bodyPr lIns="0" tIns="0" rIns="0" bIns="0"/>
          <a:lstStyle>
            <a:lvl1pPr algn="l" defTabSz="914378" rtl="0" eaLnBrk="1" latinLnBrk="0" hangingPunct="1">
              <a:lnSpc>
                <a:spcPts val="3137"/>
              </a:lnSpc>
              <a:spcBef>
                <a:spcPct val="0"/>
              </a:spcBef>
              <a:buNone/>
              <a:defRPr lang="en-US" sz="3200" b="0" strike="noStrike" kern="1200" cap="none" spc="-147"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4764" y="960441"/>
            <a:ext cx="3914774" cy="3862387"/>
          </a:xfrm>
        </p:spPr>
        <p:txBody>
          <a:bodyPr wrap="square" lIns="0" tIns="0" rIns="0" bIns="0">
            <a:noAutofit/>
          </a:bodyPr>
          <a:lstStyle>
            <a:lvl1pPr marL="0" indent="0" defTabSz="507336">
              <a:buNone/>
              <a:defRPr sz="1800" spc="-49" baseline="0">
                <a:solidFill>
                  <a:schemeClr val="accent1"/>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Tree>
    <p:extLst>
      <p:ext uri="{BB962C8B-B14F-4D97-AF65-F5344CB8AC3E}">
        <p14:creationId xmlns:p14="http://schemas.microsoft.com/office/powerpoint/2010/main" val="330490342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20362127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nchor="ctr">
            <a:spAutoFit/>
          </a:bodyPr>
          <a:lstStyle>
            <a:lvl1pPr>
              <a:lnSpc>
                <a:spcPts val="3137"/>
              </a:lnSpc>
              <a:defRPr sz="2800"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011570" y="1190163"/>
            <a:ext cx="7424905" cy="5804362"/>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11570" y="1184276"/>
            <a:ext cx="7424905" cy="5810250"/>
          </a:xfrm>
          <a:prstGeom prst="rect">
            <a:avLst/>
          </a:prstGeom>
        </p:spPr>
      </p:pic>
    </p:spTree>
    <p:extLst>
      <p:ext uri="{BB962C8B-B14F-4D97-AF65-F5344CB8AC3E}">
        <p14:creationId xmlns:p14="http://schemas.microsoft.com/office/powerpoint/2010/main" val="33276893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80"/>
            <a:ext cx="7604124" cy="3629025"/>
          </a:xfrm>
          <a:noFill/>
        </p:spPr>
        <p:txBody>
          <a:bodyPr vert="horz" wrap="square" lIns="0" tIns="0" rIns="0" bIns="0" rtlCol="0" anchor="t" anchorCtr="0">
            <a:noAutofit/>
          </a:bodyPr>
          <a:lstStyle>
            <a:lvl1pPr>
              <a:defRPr lang="en-US" sz="5400"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359423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41" y="1919807"/>
            <a:ext cx="4853623" cy="627807"/>
          </a:xfrm>
        </p:spPr>
        <p:txBody>
          <a:bodyPr wrap="square" lIns="0" tIns="0" rIns="0" bIns="0">
            <a:spAutoFit/>
          </a:bodyPr>
          <a:lstStyle>
            <a:lvl1pPr marL="0" indent="0">
              <a:lnSpc>
                <a:spcPts val="2353"/>
              </a:lnSpc>
              <a:buNone/>
              <a:defRPr sz="2000"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501"/>
            <a:ext cx="4853622" cy="2539157"/>
          </a:xfrm>
        </p:spPr>
        <p:txBody>
          <a:bodyPr lIns="0" tIns="0" rIns="0" bIns="0"/>
          <a:lstStyle>
            <a:lvl1pPr marL="280124" indent="-280124">
              <a:lnSpc>
                <a:spcPts val="1765"/>
              </a:lnSpc>
              <a:spcBef>
                <a:spcPts val="0"/>
              </a:spcBef>
              <a:buFont typeface="Arial" panose="020B0604020202020204" pitchFamily="34" charset="0"/>
              <a:buChar char="•"/>
              <a:defRPr sz="1400" b="0" i="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717396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1" y="632782"/>
            <a:ext cx="11533187" cy="411162"/>
          </a:xfrm>
        </p:spPr>
        <p:txBody>
          <a:bodyPr wrap="square" lIns="0" tIns="0" rIns="0" bIns="0">
            <a:spAutoFit/>
          </a:bodyPr>
          <a:lstStyle>
            <a:lvl1pPr>
              <a:lnSpc>
                <a:spcPts val="3137"/>
              </a:lnSpc>
              <a:defRPr sz="2800">
                <a:solidFill>
                  <a:schemeClr val="tx1"/>
                </a:solidFill>
              </a:defRPr>
            </a:lvl1pPr>
          </a:lstStyle>
          <a:p>
            <a:r>
              <a:rPr lang="en-US"/>
              <a:t>Device layout 3</a:t>
            </a:r>
          </a:p>
        </p:txBody>
      </p:sp>
    </p:spTree>
    <p:extLst>
      <p:ext uri="{BB962C8B-B14F-4D97-AF65-F5344CB8AC3E}">
        <p14:creationId xmlns:p14="http://schemas.microsoft.com/office/powerpoint/2010/main" val="34940359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382914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6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p:txBody>
          <a:bodyPr/>
          <a:lstStyle>
            <a:lvl2pPr>
              <a:defRPr sz="1632"/>
            </a:lvl2pPr>
            <a:lvl3pPr>
              <a:defRPr sz="1428"/>
            </a:lvl3pPr>
            <a:lvl4pPr>
              <a:defRPr sz="1122"/>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11/19/2019</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7015538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11/19/2019</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29081673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gradFill>
                  <a:gsLst>
                    <a:gs pos="0">
                      <a:schemeClr val="tx1"/>
                    </a:gs>
                    <a:gs pos="100000">
                      <a:schemeClr val="tx1"/>
                    </a:gs>
                  </a:gsLst>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gradFill>
                  <a:gsLst>
                    <a:gs pos="0">
                      <a:schemeClr val="tx1"/>
                    </a:gs>
                    <a:gs pos="100000">
                      <a:schemeClr val="tx1"/>
                    </a:gs>
                  </a:gsLst>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972640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gradFill>
                  <a:gsLst>
                    <a:gs pos="0">
                      <a:schemeClr val="bg2"/>
                    </a:gs>
                    <a:gs pos="100000">
                      <a:schemeClr val="bg2"/>
                    </a:gs>
                  </a:gsLst>
                  <a:lin ang="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gradFill>
                  <a:gsLst>
                    <a:gs pos="0">
                      <a:schemeClr val="bg2"/>
                    </a:gs>
                    <a:gs pos="100000">
                      <a:schemeClr val="bg2"/>
                    </a:gs>
                  </a:gsLst>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190964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80" y="-1"/>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400" strike="noStrike" spc="-150" baseline="0">
                <a:gradFill>
                  <a:gsLst>
                    <a:gs pos="0">
                      <a:schemeClr val="bg2"/>
                    </a:gs>
                    <a:gs pos="100000">
                      <a:schemeClr val="bg2"/>
                    </a:gs>
                  </a:gsLst>
                </a:gra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6" y="4935118"/>
            <a:ext cx="9590081" cy="964256"/>
          </a:xfrm>
          <a:noFill/>
        </p:spPr>
        <p:txBody>
          <a:bodyPr lIns="0" tIns="0" rIns="0" bIns="0">
            <a:noAutofit/>
          </a:bodyPr>
          <a:lstStyle>
            <a:lvl1pPr marL="0" indent="0">
              <a:lnSpc>
                <a:spcPct val="100000"/>
              </a:lnSpc>
              <a:spcBef>
                <a:spcPts val="0"/>
              </a:spcBef>
              <a:buNone/>
              <a:defRPr sz="1600" spc="0" baseline="0">
                <a:gradFill>
                  <a:gsLst>
                    <a:gs pos="0">
                      <a:schemeClr val="bg2"/>
                    </a:gs>
                    <a:gs pos="100000">
                      <a:schemeClr val="bg2"/>
                    </a:gs>
                  </a:gsLst>
                </a:gra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2918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5" y="1226817"/>
            <a:ext cx="3705225" cy="1195895"/>
          </a:xfrm>
        </p:spPr>
        <p:txBody>
          <a:bodyPr lIns="0" tIns="0" rIns="0" bIns="0"/>
          <a:lstStyle>
            <a:lvl1pPr>
              <a:defRPr sz="2000" spc="0" baseline="0">
                <a:gradFill>
                  <a:gsLst>
                    <a:gs pos="0">
                      <a:schemeClr val="tx1"/>
                    </a:gs>
                    <a:gs pos="100000">
                      <a:schemeClr val="tx1"/>
                    </a:gs>
                  </a:gsLst>
                </a:gra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gradFill>
                  <a:gsLst>
                    <a:gs pos="0">
                      <a:schemeClr val="accent1"/>
                    </a:gs>
                    <a:gs pos="100000">
                      <a:schemeClr val="accent1"/>
                    </a:gs>
                  </a:gsLst>
                  <a:lin ang="0" scaled="0"/>
                </a:gradFill>
                <a:latin typeface="+mj-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44106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7"/>
            <a:ext cx="11567160" cy="1247521"/>
          </a:xfrm>
        </p:spPr>
        <p:txBody>
          <a:bodyPr wrap="square" lIns="0" tIns="0" rIns="0" bIns="0">
            <a:spAutoFit/>
          </a:bodyPr>
          <a:lstStyle>
            <a:lvl1pPr marL="0" indent="0">
              <a:lnSpc>
                <a:spcPct val="90000"/>
              </a:lnSpc>
              <a:spcBef>
                <a:spcPts val="0"/>
              </a:spcBef>
              <a:spcAft>
                <a:spcPts val="1300"/>
              </a:spcAft>
              <a:buNone/>
              <a:defRPr sz="2600" b="0" i="0">
                <a:gradFill>
                  <a:gsLst>
                    <a:gs pos="0">
                      <a:schemeClr val="tx1"/>
                    </a:gs>
                    <a:gs pos="100000">
                      <a:schemeClr val="tx1"/>
                    </a:gs>
                  </a:gsLst>
                </a:gradFill>
                <a:latin typeface="+mn-lt"/>
              </a:defRPr>
            </a:lvl1pPr>
            <a:lvl2pPr marL="228600" indent="0">
              <a:lnSpc>
                <a:spcPct val="90000"/>
              </a:lnSpc>
              <a:spcBef>
                <a:spcPts val="0"/>
              </a:spcBef>
              <a:spcAft>
                <a:spcPts val="1300"/>
              </a:spcAft>
              <a:buNone/>
              <a:defRPr sz="2000">
                <a:gradFill>
                  <a:gsLst>
                    <a:gs pos="0">
                      <a:schemeClr val="tx1"/>
                    </a:gs>
                    <a:gs pos="100000">
                      <a:schemeClr val="tx1"/>
                    </a:gs>
                  </a:gsLst>
                </a:gradFill>
              </a:defRPr>
            </a:lvl2pPr>
            <a:lvl3pPr marL="457200" indent="0">
              <a:spcBef>
                <a:spcPts val="0"/>
              </a:spcBef>
              <a:spcAft>
                <a:spcPts val="1300"/>
              </a:spcAft>
              <a:buNone/>
              <a:defRPr sz="2000">
                <a:gradFill>
                  <a:gsLst>
                    <a:gs pos="0">
                      <a:schemeClr val="tx1"/>
                    </a:gs>
                    <a:gs pos="100000">
                      <a:schemeClr val="tx1"/>
                    </a:gs>
                  </a:gsLst>
                </a:gra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64374756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3"/>
            <a:ext cx="11567160" cy="1247521"/>
          </a:xfrm>
        </p:spPr>
        <p:txBody>
          <a:bodyPr wrap="square" lIns="0" tIns="0" rIns="0" bIns="0">
            <a:spAutoFit/>
          </a:bodyPr>
          <a:lstStyle>
            <a:lvl1pPr marL="274320" indent="-274320">
              <a:lnSpc>
                <a:spcPct val="90000"/>
              </a:lnSpc>
              <a:spcBef>
                <a:spcPts val="0"/>
              </a:spcBef>
              <a:spcAft>
                <a:spcPts val="1300"/>
              </a:spcAft>
              <a:buClr>
                <a:srgbClr val="000000"/>
              </a:buClr>
              <a:buSzPct val="77000"/>
              <a:buFont typeface="Arial" panose="020B0604020202020204" pitchFamily="34" charset="0"/>
              <a:buChar char="•"/>
              <a:defRPr sz="2600" b="0" i="0">
                <a:gradFill>
                  <a:gsLst>
                    <a:gs pos="0">
                      <a:schemeClr val="tx1"/>
                    </a:gs>
                    <a:gs pos="100000">
                      <a:schemeClr val="tx1"/>
                    </a:gs>
                  </a:gsLst>
                </a:gradFill>
                <a:latin typeface="+mn-lt"/>
              </a:defRPr>
            </a:lvl1pPr>
            <a:lvl2pPr marL="548640" indent="-228600">
              <a:lnSpc>
                <a:spcPct val="90000"/>
              </a:lnSpc>
              <a:spcBef>
                <a:spcPts val="0"/>
              </a:spcBef>
              <a:spcAft>
                <a:spcPts val="1300"/>
              </a:spcAft>
              <a:buClr>
                <a:srgbClr val="000000"/>
              </a:buClr>
              <a:buSzPct val="77000"/>
              <a:buFont typeface="Arial" panose="020B0604020202020204" pitchFamily="34" charset="0"/>
              <a:buChar char="•"/>
              <a:defRPr sz="2000">
                <a:gradFill>
                  <a:gsLst>
                    <a:gs pos="0">
                      <a:schemeClr val="tx1"/>
                    </a:gs>
                    <a:gs pos="100000">
                      <a:schemeClr val="tx1"/>
                    </a:gs>
                  </a:gsLst>
                </a:gradFill>
              </a:defRPr>
            </a:lvl2pPr>
            <a:lvl3pPr marL="822960" indent="-228600">
              <a:spcBef>
                <a:spcPts val="0"/>
              </a:spcBef>
              <a:spcAft>
                <a:spcPts val="1300"/>
              </a:spcAft>
              <a:buClr>
                <a:srgbClr val="000000"/>
              </a:buClr>
              <a:buSzPct val="77000"/>
              <a:buFont typeface="Arial" panose="020B0604020202020204" pitchFamily="34" charset="0"/>
              <a:buChar char="•"/>
              <a:defRPr sz="2000">
                <a:gradFill>
                  <a:gsLst>
                    <a:gs pos="0">
                      <a:schemeClr val="tx1"/>
                    </a:gs>
                    <a:gs pos="100000">
                      <a:schemeClr val="tx1"/>
                    </a:gs>
                  </a:gsLst>
                </a:gradFill>
              </a:defRPr>
            </a:lvl3pPr>
            <a:lvl4pPr marL="685800" indent="0">
              <a:spcBef>
                <a:spcPts val="0"/>
              </a:spcBef>
              <a:spcAft>
                <a:spcPts val="1300"/>
              </a:spcAft>
              <a:buNone/>
              <a:defRPr sz="2000"/>
            </a:lvl4pPr>
            <a:lvl5pPr marL="914400"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300"/>
              </a:spcAft>
              <a:buNone/>
              <a:defRPr sz="2600" b="0" i="0">
                <a:gradFill>
                  <a:gsLst>
                    <a:gs pos="0">
                      <a:schemeClr val="tx1"/>
                    </a:gs>
                    <a:gs pos="100000">
                      <a:schemeClr val="tx1"/>
                    </a:gs>
                  </a:gsLst>
                </a:gradFill>
                <a:latin typeface="+mn-lt"/>
              </a:defRPr>
            </a:lvl1pPr>
            <a:lvl2pPr marL="228600" indent="0">
              <a:lnSpc>
                <a:spcPct val="90000"/>
              </a:lnSpc>
              <a:spcBef>
                <a:spcPts val="0"/>
              </a:spcBef>
              <a:spcAft>
                <a:spcPts val="1300"/>
              </a:spcAft>
              <a:buNone/>
              <a:defRPr sz="2000">
                <a:solidFill>
                  <a:schemeClr val="tx2"/>
                </a:solidFill>
              </a:defRPr>
            </a:lvl2pPr>
            <a:lvl3pPr marL="457200" indent="0">
              <a:spcBef>
                <a:spcPts val="0"/>
              </a:spcBef>
              <a:spcAft>
                <a:spcPts val="1300"/>
              </a:spcAft>
              <a:buNone/>
              <a:defRPr sz="2000"/>
            </a:lvl3pPr>
            <a:lvl4pPr marL="685800" indent="0">
              <a:spcBef>
                <a:spcPts val="0"/>
              </a:spcBef>
              <a:spcAft>
                <a:spcPts val="1300"/>
              </a:spcAft>
              <a:buNone/>
              <a:defRPr sz="2000"/>
            </a:lvl4pPr>
            <a:lvl5pPr marL="914400" indent="0">
              <a:buNone/>
              <a:defRPr/>
            </a:lvl5pPr>
          </a:lstStyle>
          <a:p>
            <a:pPr lvl="0"/>
            <a:r>
              <a:rPr lang="en-US"/>
              <a:t>Subtitle Segoe UI 26pt</a:t>
            </a:r>
          </a:p>
        </p:txBody>
      </p:sp>
    </p:spTree>
    <p:extLst>
      <p:ext uri="{BB962C8B-B14F-4D97-AF65-F5344CB8AC3E}">
        <p14:creationId xmlns:p14="http://schemas.microsoft.com/office/powerpoint/2010/main" val="414692970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Title</a:t>
            </a:r>
          </a:p>
        </p:txBody>
      </p:sp>
    </p:spTree>
    <p:extLst>
      <p:ext uri="{BB962C8B-B14F-4D97-AF65-F5344CB8AC3E}">
        <p14:creationId xmlns:p14="http://schemas.microsoft.com/office/powerpoint/2010/main" val="88474845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449264"/>
            <a:ext cx="5667375" cy="77311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59"/>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gradFill>
                  <a:gsLst>
                    <a:gs pos="0">
                      <a:schemeClr val="tx1"/>
                    </a:gs>
                    <a:gs pos="100000">
                      <a:schemeClr val="tx1"/>
                    </a:gs>
                  </a:gsLst>
                </a:gra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993335799"/>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2178050"/>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0"/>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5"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0" cy="1333698"/>
          </a:xfrm>
        </p:spPr>
        <p:txBody>
          <a:bodyPr lIns="0" tIns="0" rIns="0" bIns="0"/>
          <a:lstStyle>
            <a:lvl1pPr marL="0" indent="0">
              <a:lnSpc>
                <a:spcPct val="100000"/>
              </a:lnSpc>
              <a:spcBef>
                <a:spcPts val="0"/>
              </a:spcBef>
              <a:spcAft>
                <a:spcPts val="800"/>
              </a:spcAft>
              <a:buNone/>
              <a:defRPr sz="1600" b="1">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0"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1"/>
                </a:gradFill>
              </a:defRPr>
            </a:lvl1pPr>
          </a:lstStyle>
          <a:p>
            <a:r>
              <a:rPr lang="en-US"/>
              <a:t>Photo layout 2</a:t>
            </a:r>
          </a:p>
        </p:txBody>
      </p:sp>
    </p:spTree>
    <p:extLst>
      <p:ext uri="{BB962C8B-B14F-4D97-AF65-F5344CB8AC3E}">
        <p14:creationId xmlns:p14="http://schemas.microsoft.com/office/powerpoint/2010/main" val="17051557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2188559"/>
            <a:ext cx="5895975"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59"/>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gradFill>
                  <a:gsLst>
                    <a:gs pos="0">
                      <a:schemeClr val="tx1"/>
                    </a:gs>
                    <a:gs pos="100000">
                      <a:schemeClr val="tx1"/>
                    </a:gs>
                  </a:gsLst>
                </a:gra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Device layout</a:t>
            </a:r>
          </a:p>
        </p:txBody>
      </p:sp>
    </p:spTree>
    <p:extLst>
      <p:ext uri="{BB962C8B-B14F-4D97-AF65-F5344CB8AC3E}">
        <p14:creationId xmlns:p14="http://schemas.microsoft.com/office/powerpoint/2010/main" val="232093812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5"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09"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7"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5" y="5026024"/>
            <a:ext cx="3700401" cy="1333698"/>
          </a:xfrm>
        </p:spPr>
        <p:txBody>
          <a:bodyPr lIns="0" tIns="0" rIns="0" bIns="0"/>
          <a:lstStyle>
            <a:lvl1pPr marL="0" indent="0">
              <a:lnSpc>
                <a:spcPct val="100000"/>
              </a:lnSpc>
              <a:spcBef>
                <a:spcPts val="0"/>
              </a:spcBef>
              <a:spcAft>
                <a:spcPts val="800"/>
              </a:spcAft>
              <a:buNone/>
              <a:defRPr sz="1600" b="1">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2" y="5026024"/>
            <a:ext cx="3695701"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5026024"/>
            <a:ext cx="3708401"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4821223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1"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0"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8"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6" y="1622045"/>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gradFill>
                  <a:gsLst>
                    <a:gs pos="0">
                      <a:schemeClr val="tx1"/>
                    </a:gs>
                    <a:gs pos="100000">
                      <a:schemeClr val="tx1"/>
                    </a:gs>
                  </a:gsLst>
                  <a:lin ang="5400000" scaled="1"/>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6"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6" y="5026024"/>
            <a:ext cx="2706624" cy="1333698"/>
          </a:xfrm>
        </p:spPr>
        <p:txBody>
          <a:bodyPr lIns="0" tIns="0" rIns="0" bIns="0"/>
          <a:lstStyle>
            <a:lvl1pPr marL="0" indent="0">
              <a:lnSpc>
                <a:spcPct val="100000"/>
              </a:lnSpc>
              <a:spcBef>
                <a:spcPts val="0"/>
              </a:spcBef>
              <a:spcAft>
                <a:spcPts val="800"/>
              </a:spcAft>
              <a:buNone/>
              <a:defRPr sz="1600" b="1">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8" y="5026024"/>
            <a:ext cx="2706624"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0" y="5026024"/>
            <a:ext cx="2706624"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1" y="5026024"/>
            <a:ext cx="2706624" cy="1333698"/>
          </a:xfrm>
        </p:spPr>
        <p:txBody>
          <a:bodyPr lIns="0" tIns="0" rIns="0" bIns="0"/>
          <a:lstStyle>
            <a:lvl1pPr marL="0" indent="0">
              <a:lnSpc>
                <a:spcPct val="100000"/>
              </a:lnSpc>
              <a:spcBef>
                <a:spcPts val="0"/>
              </a:spcBef>
              <a:spcAft>
                <a:spcPts val="800"/>
              </a:spcAft>
              <a:buNone/>
              <a:defRPr sz="1600">
                <a:gradFill>
                  <a:gsLst>
                    <a:gs pos="0">
                      <a:schemeClr val="accent1"/>
                    </a:gs>
                    <a:gs pos="100000">
                      <a:schemeClr val="accent1"/>
                    </a:gs>
                  </a:gsLst>
                </a:gra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gradFill>
                  <a:gsLst>
                    <a:gs pos="0">
                      <a:schemeClr val="tx1"/>
                    </a:gs>
                    <a:gs pos="100000">
                      <a:schemeClr val="tx1"/>
                    </a:gs>
                  </a:gsLst>
                </a:gradFill>
              </a:defRPr>
            </a:lvl2pPr>
            <a:lvl3pPr marL="457200" indent="0">
              <a:buNone/>
              <a:defRPr/>
            </a:lvl3pPr>
            <a:lvl4pPr marL="685800" indent="0">
              <a:buNone/>
              <a:defRPr/>
            </a:lvl4pPr>
            <a:lvl5pPr marL="914400"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676865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4"/>
            <a:ext cx="11563350" cy="754061"/>
          </a:xfrm>
          <a:prstGeom prst="rect">
            <a:avLst/>
          </a:prstGeom>
        </p:spPr>
        <p:txBody>
          <a:bodyPr vert="horz" wrap="square" lIns="0" tIns="164592" rIns="0" bIns="0" rtlCol="0" anchor="t">
            <a:noAutofit/>
          </a:bodyPr>
          <a:lstStyle>
            <a:lvl1pPr>
              <a:defRPr>
                <a:gradFill>
                  <a:gsLst>
                    <a:gs pos="0">
                      <a:schemeClr val="tx1"/>
                    </a:gs>
                    <a:gs pos="100000">
                      <a:schemeClr val="tx1"/>
                    </a:gs>
                  </a:gsLst>
                </a:gradFill>
              </a:defRPr>
            </a:lvl1pPr>
          </a:lstStyle>
          <a:p>
            <a:r>
              <a:rPr lang="en-US"/>
              <a:t>Table layout</a:t>
            </a:r>
          </a:p>
        </p:txBody>
      </p:sp>
    </p:spTree>
    <p:extLst>
      <p:ext uri="{BB962C8B-B14F-4D97-AF65-F5344CB8AC3E}">
        <p14:creationId xmlns:p14="http://schemas.microsoft.com/office/powerpoint/2010/main" val="428873135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gradFill>
                  <a:gsLst>
                    <a:gs pos="0">
                      <a:schemeClr val="tx1"/>
                    </a:gs>
                    <a:gs pos="100000">
                      <a:schemeClr val="tx1"/>
                    </a:gs>
                  </a:gsLst>
                </a:gradFill>
              </a:defRPr>
            </a:lvl1pPr>
          </a:lstStyle>
          <a:p>
            <a:pPr marL="0" lvl="0">
              <a:lnSpc>
                <a:spcPts val="5600"/>
              </a:lnSpc>
            </a:pPr>
            <a:r>
              <a:rPr lang="en-US"/>
              <a:t>Section title</a:t>
            </a:r>
          </a:p>
        </p:txBody>
      </p:sp>
    </p:spTree>
    <p:extLst>
      <p:ext uri="{BB962C8B-B14F-4D97-AF65-F5344CB8AC3E}">
        <p14:creationId xmlns:p14="http://schemas.microsoft.com/office/powerpoint/2010/main" val="2195491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gradFill>
                  <a:gsLst>
                    <a:gs pos="0">
                      <a:schemeClr val="tx1"/>
                    </a:gs>
                    <a:gs pos="100000">
                      <a:schemeClr val="tx1"/>
                    </a:gs>
                  </a:gsLst>
                </a:gradFill>
              </a:defRPr>
            </a:lvl1pPr>
          </a:lstStyle>
          <a:p>
            <a:pPr marL="0" lvl="0">
              <a:lnSpc>
                <a:spcPts val="5600"/>
              </a:lnSpc>
            </a:pPr>
            <a:r>
              <a:rPr lang="en-US"/>
              <a:t>Section title</a:t>
            </a:r>
          </a:p>
        </p:txBody>
      </p:sp>
    </p:spTree>
    <p:extLst>
      <p:ext uri="{BB962C8B-B14F-4D97-AF65-F5344CB8AC3E}">
        <p14:creationId xmlns:p14="http://schemas.microsoft.com/office/powerpoint/2010/main" val="174664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rgbClr val="000000"/>
                </a:solidFill>
              </a:defRPr>
            </a:lvl1pPr>
          </a:lstStyle>
          <a:p>
            <a:pPr marL="0" lvl="0">
              <a:lnSpc>
                <a:spcPts val="5600"/>
              </a:lnSpc>
            </a:pPr>
            <a:r>
              <a:rPr lang="en-US"/>
              <a:t>Section title</a:t>
            </a:r>
          </a:p>
        </p:txBody>
      </p:sp>
    </p:spTree>
    <p:extLst>
      <p:ext uri="{BB962C8B-B14F-4D97-AF65-F5344CB8AC3E}">
        <p14:creationId xmlns:p14="http://schemas.microsoft.com/office/powerpoint/2010/main" val="2761694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70860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8"/>
          </a:xfrm>
          <a:noFill/>
        </p:spPr>
        <p:txBody>
          <a:bodyPr lIns="0" tIns="0" rIns="0" bIns="0" anchor="t" anchorCtr="0"/>
          <a:lstStyle>
            <a:lvl1pPr>
              <a:lnSpc>
                <a:spcPct val="100000"/>
              </a:lnSpc>
              <a:spcAft>
                <a:spcPts val="1300"/>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Tree>
    <p:extLst>
      <p:ext uri="{BB962C8B-B14F-4D97-AF65-F5344CB8AC3E}">
        <p14:creationId xmlns:p14="http://schemas.microsoft.com/office/powerpoint/2010/main" val="343075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8"/>
          </a:xfrm>
          <a:noFill/>
        </p:spPr>
        <p:txBody>
          <a:bodyPr lIns="0" tIns="0" rIns="0" bIns="0" anchor="t" anchorCtr="0"/>
          <a:lstStyle>
            <a:lvl1pPr>
              <a:lnSpc>
                <a:spcPct val="100000"/>
              </a:lnSpc>
              <a:spcAft>
                <a:spcPts val="1300"/>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Tree>
    <p:extLst>
      <p:ext uri="{BB962C8B-B14F-4D97-AF65-F5344CB8AC3E}">
        <p14:creationId xmlns:p14="http://schemas.microsoft.com/office/powerpoint/2010/main" val="325017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8" y="2849072"/>
            <a:ext cx="4245437" cy="1296381"/>
          </a:xfrm>
        </p:spPr>
        <p:txBody>
          <a:bodyPr wrap="square" rIns="0" anchor="ctr" anchorCtr="0">
            <a:spAutoFit/>
          </a:bodyPr>
          <a:lstStyle>
            <a:lvl1pPr>
              <a:lnSpc>
                <a:spcPct val="100000"/>
              </a:lnSpc>
              <a:defRPr sz="3672" b="1" spc="-50" baseline="0">
                <a:gradFill>
                  <a:gsLst>
                    <a:gs pos="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9"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41602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28165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011429"/>
            <a:ext cx="11704637" cy="1296095"/>
          </a:xfrm>
          <a:noFill/>
        </p:spPr>
        <p:txBody>
          <a:bodyPr wrap="square" tIns="91440" bIns="91440" anchor="b" anchorCtr="0">
            <a:spAutoFit/>
          </a:bodyPr>
          <a:lstStyle>
            <a:lvl1pPr>
              <a:defRPr sz="7198" spc="-100" baseline="0">
                <a:solidFill>
                  <a:schemeClr val="bg1"/>
                </a:solidFill>
              </a:defRPr>
            </a:lvl1pPr>
          </a:lstStyle>
          <a:p>
            <a:r>
              <a:rPr lang="en-US"/>
              <a:t>Section title</a:t>
            </a:r>
          </a:p>
        </p:txBody>
      </p:sp>
      <p:sp>
        <p:nvSpPr>
          <p:cNvPr id="4" name="Text Placeholder 3">
            <a:extLst>
              <a:ext uri="{FF2B5EF4-FFF2-40B4-BE49-F238E27FC236}">
                <a16:creationId xmlns:a16="http://schemas.microsoft.com/office/drawing/2014/main" id="{BCE82D05-8B13-4924-8A18-D2F231A6A390}"/>
              </a:ext>
            </a:extLst>
          </p:cNvPr>
          <p:cNvSpPr>
            <a:spLocks noGrp="1"/>
          </p:cNvSpPr>
          <p:nvPr>
            <p:ph type="body" sz="quarter" idx="10" hasCustomPrompt="1"/>
          </p:nvPr>
        </p:nvSpPr>
        <p:spPr>
          <a:xfrm>
            <a:off x="274638" y="3316315"/>
            <a:ext cx="11704637" cy="8161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43432021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21628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2" y="632783"/>
            <a:ext cx="11533187" cy="411162"/>
          </a:xfrm>
        </p:spPr>
        <p:txBody>
          <a:bodyPr wrap="square" lIns="0" tIns="0" rIns="0" bIns="0" anchor="ctr">
            <a:spAutoFit/>
          </a:bodyPr>
          <a:lstStyle>
            <a:lvl1pPr>
              <a:lnSpc>
                <a:spcPts val="3136"/>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7443750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66368" y="2685115"/>
            <a:ext cx="11503740" cy="1045299"/>
          </a:xfrm>
          <a:noFill/>
        </p:spPr>
        <p:txBody>
          <a:bodyPr lIns="0" tIns="0" rIns="0" bIns="274320" anchor="b" anchorCtr="0"/>
          <a:lstStyle>
            <a:lvl1pPr marL="0" algn="l" defTabSz="914142" rtl="0" eaLnBrk="1" latinLnBrk="0" hangingPunct="1">
              <a:defRPr lang="en-US" sz="5507" b="0" kern="1200" spc="-150"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66368" y="3730413"/>
            <a:ext cx="11503739" cy="685800"/>
          </a:xfrm>
          <a:ln>
            <a:noFill/>
          </a:ln>
        </p:spPr>
        <p:txBody>
          <a:bodyPr tIns="0" bIns="0">
            <a:noAutofit/>
          </a:bodyPr>
          <a:lstStyle>
            <a:lvl1pPr marL="0" indent="0" algn="l" defTabSz="914142" rtl="0" eaLnBrk="1" latinLnBrk="0" hangingPunct="1">
              <a:spcBef>
                <a:spcPts val="0"/>
              </a:spcBef>
              <a:buNone/>
              <a:defRPr lang="en-US" sz="2856" kern="1200" spc="-150"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2375" y="201374"/>
            <a:ext cx="1972029" cy="883731"/>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77929" y="7227676"/>
            <a:ext cx="2273543" cy="73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887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66368" y="1165755"/>
            <a:ext cx="11503742" cy="1541267"/>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509237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6368" y="466302"/>
            <a:ext cx="11503740" cy="452021"/>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66368" y="1165755"/>
            <a:ext cx="11503740" cy="1541267"/>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18411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66368" y="1165754"/>
            <a:ext cx="11503741" cy="551790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26543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66368" y="466302"/>
            <a:ext cx="11503739" cy="452021"/>
          </a:xfrm>
        </p:spPr>
        <p:txBody>
          <a:bodyPr wrap="square">
            <a:spAutoFit/>
          </a:bodyPr>
          <a:lstStyle/>
          <a:p>
            <a:r>
              <a:rPr lang="en-US"/>
              <a:t>Click to edit Master title style</a:t>
            </a:r>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66368" y="1165755"/>
            <a:ext cx="5596414" cy="154126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373693" y="1165754"/>
            <a:ext cx="5596414" cy="1541267"/>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0150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p>
        </p:txBody>
      </p:sp>
    </p:spTree>
    <p:extLst>
      <p:ext uri="{BB962C8B-B14F-4D97-AF65-F5344CB8AC3E}">
        <p14:creationId xmlns:p14="http://schemas.microsoft.com/office/powerpoint/2010/main" val="106786334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69" y="2386045"/>
            <a:ext cx="11503738" cy="1111219"/>
          </a:xfrm>
          <a:noFill/>
        </p:spPr>
        <p:txBody>
          <a:bodyPr wrap="square" tIns="0" bIns="91440" anchor="b" anchorCtr="0">
            <a:spAutoFit/>
          </a:bodyPr>
          <a:lstStyle>
            <a:lvl1pPr>
              <a:defRPr sz="7343" spc="-102"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8" y="3497262"/>
            <a:ext cx="11503739" cy="68901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237534642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69" y="2386045"/>
            <a:ext cx="11503739" cy="1111219"/>
          </a:xfrm>
          <a:noFill/>
        </p:spPr>
        <p:txBody>
          <a:bodyPr wrap="square" tIns="0" bIns="91440" anchor="b" anchorCtr="0">
            <a:spAutoFit/>
          </a:bodyPr>
          <a:lstStyle>
            <a:lvl1pPr>
              <a:defRPr sz="7343" spc="-102"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9" y="3497262"/>
            <a:ext cx="11503739" cy="689019"/>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3435598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66368" y="466302"/>
            <a:ext cx="7150973" cy="452021"/>
          </a:xfrm>
        </p:spPr>
        <p:txBody>
          <a:bodyPr wrap="square">
            <a:spAutoFit/>
          </a:bodyPr>
          <a:lstStyle/>
          <a:p>
            <a:r>
              <a:rPr lang="en-US"/>
              <a:t>Click to edit Master title style</a:t>
            </a:r>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66368" y="1632056"/>
            <a:ext cx="7150973" cy="632516"/>
          </a:xfrm>
        </p:spPr>
        <p:txBody>
          <a:bodyPr wrap="square">
            <a:spAutoFit/>
          </a:bodyPr>
          <a:lstStyle>
            <a:lvl1pPr>
              <a:defRPr sz="2448"/>
            </a:lvl1pPr>
            <a:lvl2pPr>
              <a:defRPr sz="1836"/>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478999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62785" y="1005663"/>
            <a:ext cx="7154556" cy="320182"/>
          </a:xfrm>
          <a:solidFill>
            <a:schemeClr val="accent1"/>
          </a:solidFill>
        </p:spPr>
        <p:txBody>
          <a:bodyPr wrap="square" lIns="45720" tIns="45720" rIns="45720" bIns="45720">
            <a:spAutoFit/>
          </a:bodyPr>
          <a:lstStyle>
            <a:lvl1pPr>
              <a:defRPr sz="1632">
                <a:solidFill>
                  <a:schemeClr val="bg1"/>
                </a:solidFill>
                <a:latin typeface="+mn-lt"/>
              </a:defRPr>
            </a:lvl1pPr>
            <a:lvl2pPr>
              <a:defRPr sz="1836"/>
            </a:lvl2pPr>
            <a:lvl3pPr>
              <a:defRPr sz="1836"/>
            </a:lvl3pPr>
            <a:lvl4pPr>
              <a:defRPr sz="1836"/>
            </a:lvl4pPr>
            <a:lvl5pPr>
              <a:defRPr sz="1836"/>
            </a:lvl5pPr>
          </a:lstStyle>
          <a:p>
            <a:pPr lvl="0"/>
            <a:r>
              <a:rPr lang="en-US"/>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66368" y="466302"/>
            <a:ext cx="7150973" cy="452021"/>
          </a:xfrm>
        </p:spPr>
        <p:txBody>
          <a:bodyPr wrap="square">
            <a:spAutoFit/>
          </a:bodyPr>
          <a:lstStyle/>
          <a:p>
            <a:r>
              <a:rPr lang="en-US"/>
              <a:t>Click to edit Master title style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66368" y="1632056"/>
            <a:ext cx="7150973" cy="632516"/>
          </a:xfrm>
        </p:spPr>
        <p:txBody>
          <a:bodyPr wrap="square">
            <a:spAutoFit/>
          </a:bodyPr>
          <a:lstStyle>
            <a:lvl1pPr>
              <a:defRPr sz="2448"/>
            </a:lvl1pPr>
            <a:lvl2pPr>
              <a:defRPr sz="1836"/>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6831853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 slide - 2-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66368" y="466302"/>
            <a:ext cx="7150973" cy="452021"/>
          </a:xfrm>
        </p:spPr>
        <p:txBody>
          <a:bodyPr wrap="square">
            <a:spAutoFit/>
          </a:bodyPr>
          <a:lstStyle/>
          <a:p>
            <a:r>
              <a:rPr lang="en-US"/>
              <a:t>Click to edit Master title style</a:t>
            </a:r>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66368" y="1632056"/>
            <a:ext cx="7150973" cy="632516"/>
          </a:xfrm>
        </p:spPr>
        <p:txBody>
          <a:bodyPr wrap="square">
            <a:spAutoFit/>
          </a:bodyPr>
          <a:lstStyle>
            <a:lvl1pPr>
              <a:defRPr sz="2448">
                <a:solidFill>
                  <a:schemeClr val="accent1"/>
                </a:solidFill>
                <a:latin typeface="+mj-lt"/>
              </a:defRPr>
            </a:lvl1pPr>
            <a:lvl2pPr>
              <a:defRPr sz="1836"/>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05756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eature slide with subtitle - 2-colo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62785" y="1005663"/>
            <a:ext cx="7154556" cy="320182"/>
          </a:xfrm>
          <a:solidFill>
            <a:schemeClr val="accent1"/>
          </a:solidFill>
        </p:spPr>
        <p:txBody>
          <a:bodyPr wrap="square" lIns="45720" tIns="45720" rIns="45720" bIns="45720">
            <a:spAutoFit/>
          </a:bodyPr>
          <a:lstStyle>
            <a:lvl1pPr>
              <a:defRPr sz="1632">
                <a:solidFill>
                  <a:schemeClr val="bg1"/>
                </a:solidFill>
                <a:latin typeface="+mn-lt"/>
              </a:defRPr>
            </a:lvl1pPr>
            <a:lvl2pPr>
              <a:defRPr sz="1836"/>
            </a:lvl2pPr>
            <a:lvl3pPr>
              <a:defRPr sz="1836"/>
            </a:lvl3pPr>
            <a:lvl4pPr>
              <a:defRPr sz="1836"/>
            </a:lvl4pPr>
            <a:lvl5pPr>
              <a:defRPr sz="1836"/>
            </a:lvl5pPr>
          </a:lstStyle>
          <a:p>
            <a:pPr lvl="0"/>
            <a:r>
              <a:rPr lang="en-US"/>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66368" y="466302"/>
            <a:ext cx="7150973" cy="452021"/>
          </a:xfrm>
        </p:spPr>
        <p:txBody>
          <a:bodyPr wrap="square">
            <a:spAutoFit/>
          </a:bodyPr>
          <a:lstStyle/>
          <a:p>
            <a:r>
              <a:rPr lang="en-US"/>
              <a:t>Click to edit Master title style</a:t>
            </a:r>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66368" y="1632056"/>
            <a:ext cx="7150973" cy="632516"/>
          </a:xfrm>
        </p:spPr>
        <p:txBody>
          <a:bodyPr wrap="square">
            <a:spAutoFit/>
          </a:bodyPr>
          <a:lstStyle>
            <a:lvl1pPr>
              <a:defRPr sz="2448">
                <a:solidFill>
                  <a:schemeClr val="accent1"/>
                </a:solidFill>
                <a:latin typeface="+mj-lt"/>
              </a:defRPr>
            </a:lvl1pPr>
            <a:lvl2pPr>
              <a:defRPr sz="1836"/>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1846049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589840" y="1"/>
            <a:ext cx="4846638" cy="6994525"/>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40" tIns="274164" rIns="456940" bIns="146220" numCol="1" spcCol="0" rtlCol="0" fromWordArt="0" anchor="t" anchorCtr="0" forceAA="0" compatLnSpc="1">
            <a:prstTxWarp prst="textNoShape">
              <a:avLst/>
            </a:prstTxWarp>
            <a:noAutofit/>
          </a:bodyPr>
          <a:lstStyle/>
          <a:p>
            <a:pPr defTabSz="932239">
              <a:lnSpc>
                <a:spcPct val="150000"/>
              </a:lnSpc>
              <a:defRPr/>
            </a:pPr>
            <a:endParaRPr lang="en-US" sz="1598" kern="0" cap="all">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66368" y="1165755"/>
            <a:ext cx="6762333" cy="1428261"/>
          </a:xfrm>
        </p:spPr>
        <p:txBody>
          <a:bodyPr wrap="square">
            <a:spAutoFit/>
          </a:bodyPr>
          <a:lstStyle>
            <a:lvl3pPr marL="0" indent="0">
              <a:defRPr sz="1836"/>
            </a:lvl3pPr>
            <a:lvl4pPr marL="0" indent="0">
              <a:defRPr sz="1428"/>
            </a:lvl4pPr>
            <a:lvl5pPr marL="0" indent="0">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66368" y="466302"/>
            <a:ext cx="6762333" cy="452021"/>
          </a:xfrm>
        </p:spPr>
        <p:txBody>
          <a:bodyPr/>
          <a:lstStyle/>
          <a:p>
            <a:r>
              <a:rPr lang="en-US"/>
              <a:t>Click to edit Master title style</a:t>
            </a:r>
          </a:p>
        </p:txBody>
      </p:sp>
    </p:spTree>
    <p:extLst>
      <p:ext uri="{BB962C8B-B14F-4D97-AF65-F5344CB8AC3E}">
        <p14:creationId xmlns:p14="http://schemas.microsoft.com/office/powerpoint/2010/main" val="36897144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66368" y="1165755"/>
            <a:ext cx="6762333" cy="1428261"/>
          </a:xfrm>
        </p:spPr>
        <p:txBody>
          <a:bodyPr wrap="square">
            <a:spAutoFit/>
          </a:bodyPr>
          <a:lstStyle>
            <a:lvl3pPr marL="0" indent="0">
              <a:defRPr sz="1836"/>
            </a:lvl3pPr>
            <a:lvl4pPr marL="0" indent="0">
              <a:defRPr sz="1428"/>
            </a:lvl4pPr>
            <a:lvl5pPr marL="0" indent="0">
              <a:defRPr sz="12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66368" y="466302"/>
            <a:ext cx="6762333" cy="452021"/>
          </a:xfrm>
        </p:spPr>
        <p:txBody>
          <a:bodyPr/>
          <a:lstStyle/>
          <a:p>
            <a:r>
              <a:rPr lang="en-US"/>
              <a:t>Click to edit Master title style</a:t>
            </a:r>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589840" y="1900"/>
            <a:ext cx="4846638" cy="6992626"/>
          </a:xfrm>
          <a:solidFill>
            <a:schemeClr val="accent1"/>
          </a:solid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278355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6440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75620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67" tIns="47567" rIns="47567" bIns="4756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67" tIns="47567" rIns="47567" bIns="4756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6368" y="1221159"/>
            <a:ext cx="11503739" cy="1682523"/>
          </a:xfrm>
        </p:spPr>
        <p:txBody>
          <a:bodyPr/>
          <a:lstStyle>
            <a:lvl1pPr marL="0" indent="0">
              <a:buNone/>
              <a:defRPr sz="285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53449" indent="0">
              <a:buNone/>
              <a:defRPr sz="204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30773" indent="0">
              <a:buNone/>
              <a:defRPr sz="204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71912" indent="0">
              <a:buNone/>
              <a:defRPr sz="204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39116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88192" y="1413300"/>
            <a:ext cx="10260092" cy="3389636"/>
          </a:xfrm>
        </p:spPr>
        <p:txBody>
          <a:bodyPr wrap="square" anchor="b" anchorCtr="0">
            <a:spAutoFit/>
          </a:bodyPr>
          <a:lstStyle>
            <a:lvl1pPr marL="288124" indent="-288124">
              <a:tabLst>
                <a:tab pos="288124" algn="l"/>
              </a:tabLst>
              <a:defRPr sz="6118" baseline="0">
                <a:solidFill>
                  <a:srgbClr val="FFFFFF"/>
                </a:soli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861884" y="4901008"/>
            <a:ext cx="5486400" cy="903520"/>
          </a:xfrm>
        </p:spPr>
        <p:txBody>
          <a:bodyPr/>
          <a:lstStyle>
            <a:lvl1pPr marL="0" indent="0" algn="r">
              <a:spcBef>
                <a:spcPts val="0"/>
              </a:spcBef>
              <a:buNone/>
              <a:defRPr sz="3262" baseline="0">
                <a:solidFill>
                  <a:srgbClr val="FFFFFF"/>
                </a:solidFill>
                <a:latin typeface="+mj-lt"/>
              </a:defRPr>
            </a:lvl1pPr>
          </a:lstStyle>
          <a:p>
            <a:pPr lvl="0"/>
            <a:r>
              <a:rPr lang="en-US"/>
              <a:t>Author’s Name</a:t>
            </a:r>
          </a:p>
          <a:p>
            <a:pPr lvl="0"/>
            <a:r>
              <a:rPr lang="en-US"/>
              <a:t>Title</a:t>
            </a:r>
          </a:p>
        </p:txBody>
      </p:sp>
      <p:sp>
        <p:nvSpPr>
          <p:cNvPr id="5" name="TextBox 7"/>
          <p:cNvSpPr txBox="1"/>
          <p:nvPr/>
        </p:nvSpPr>
        <p:spPr bwMode="white">
          <a:xfrm>
            <a:off x="4386779" y="6694520"/>
            <a:ext cx="3662924" cy="16780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18" rtl="0" eaLnBrk="1" fontAlgn="auto" latinLnBrk="0" hangingPunct="1">
              <a:lnSpc>
                <a:spcPct val="100000"/>
              </a:lnSpc>
              <a:spcBef>
                <a:spcPts val="0"/>
              </a:spcBef>
              <a:spcAft>
                <a:spcPts val="0"/>
              </a:spcAft>
              <a:buClrTx/>
              <a:buSzTx/>
              <a:buFontTx/>
              <a:buNone/>
              <a:tabLst/>
              <a:defRPr/>
            </a:pPr>
            <a:r>
              <a:rPr kumimoji="0" lang="en-US" sz="1069" b="0" i="0" u="none" strike="noStrike" kern="1200" cap="none" spc="153"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86779" y="6694520"/>
            <a:ext cx="3662924" cy="16780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318" rtl="0" eaLnBrk="1" fontAlgn="auto" latinLnBrk="0" hangingPunct="1">
              <a:lnSpc>
                <a:spcPct val="100000"/>
              </a:lnSpc>
              <a:spcBef>
                <a:spcPts val="0"/>
              </a:spcBef>
              <a:spcAft>
                <a:spcPts val="0"/>
              </a:spcAft>
              <a:buClrTx/>
              <a:buSzTx/>
              <a:buFontTx/>
              <a:buNone/>
              <a:tabLst/>
              <a:defRPr/>
            </a:pPr>
            <a:r>
              <a:rPr kumimoji="0" lang="en-US" sz="1069" b="0" i="0" u="none" strike="noStrike" kern="1200" cap="none" spc="153"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19935262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66368" y="1942924"/>
            <a:ext cx="3420031"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508223" y="1942924"/>
            <a:ext cx="3420031"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550076" y="1942924"/>
            <a:ext cx="3420031"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66368" y="4740734"/>
            <a:ext cx="3420031" cy="1642762"/>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508220" y="4750404"/>
            <a:ext cx="3420031" cy="1642762"/>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550076" y="4740734"/>
            <a:ext cx="3420031" cy="1642762"/>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66368" y="466302"/>
            <a:ext cx="11503739" cy="452021"/>
          </a:xfrm>
        </p:spPr>
        <p:txBody>
          <a:bodyPr/>
          <a:lstStyle>
            <a:lvl1pPr>
              <a:defRPr/>
            </a:lvl1pPr>
          </a:lstStyle>
          <a:p>
            <a:r>
              <a:rPr lang="en-US"/>
              <a:t>3 Column Photos</a:t>
            </a:r>
          </a:p>
        </p:txBody>
      </p:sp>
    </p:spTree>
    <p:extLst>
      <p:ext uri="{BB962C8B-B14F-4D97-AF65-F5344CB8AC3E}">
        <p14:creationId xmlns:p14="http://schemas.microsoft.com/office/powerpoint/2010/main" val="24064353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66368" y="1748631"/>
            <a:ext cx="2565023"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66368" y="4507584"/>
            <a:ext cx="2565023" cy="1674153"/>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66368" y="466302"/>
            <a:ext cx="11503739" cy="452021"/>
          </a:xfrm>
        </p:spPr>
        <p:txBody>
          <a:bodyPr/>
          <a:lstStyle>
            <a:lvl1pPr>
              <a:defRPr/>
            </a:lvl1pPr>
          </a:lstStyle>
          <a:p>
            <a:r>
              <a:rPr lang="en-US"/>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405084" y="1748631"/>
            <a:ext cx="2565023"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405084" y="4507584"/>
            <a:ext cx="2565023" cy="1674153"/>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420032" y="1748631"/>
            <a:ext cx="2565023"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420032" y="4507584"/>
            <a:ext cx="2565023" cy="1674153"/>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451420" y="1748631"/>
            <a:ext cx="2565023" cy="2564659"/>
          </a:xfrm>
          <a:solidFill>
            <a:schemeClr val="accent1"/>
          </a:solidFill>
        </p:spPr>
        <p:txBody>
          <a:bodyPr anchor="ctr">
            <a:noAutofit/>
          </a:bodyPr>
          <a:lstStyle>
            <a:lvl1pPr marL="0" indent="0" algn="ctr">
              <a:buNone/>
              <a:defRPr sz="2040">
                <a:solidFill>
                  <a:schemeClr val="bg2"/>
                </a:solidFill>
                <a:latin typeface="+mj-lt"/>
              </a:defRPr>
            </a:lvl1pPr>
          </a:lstStyle>
          <a:p>
            <a:r>
              <a:rPr lang="en-US"/>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451420" y="4507584"/>
            <a:ext cx="2565023" cy="1674153"/>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a:t>
            </a:r>
          </a:p>
        </p:txBody>
      </p:sp>
    </p:spTree>
    <p:extLst>
      <p:ext uri="{BB962C8B-B14F-4D97-AF65-F5344CB8AC3E}">
        <p14:creationId xmlns:p14="http://schemas.microsoft.com/office/powerpoint/2010/main" val="28634785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63960" y="1631569"/>
            <a:ext cx="3420027"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1463" y="2097871"/>
            <a:ext cx="2565021"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6" name="Rectangle 5"/>
          <p:cNvSpPr/>
          <p:nvPr userDrawn="1"/>
        </p:nvSpPr>
        <p:spPr bwMode="auto">
          <a:xfrm>
            <a:off x="4508224" y="1631569"/>
            <a:ext cx="3420027"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550080" y="1631569"/>
            <a:ext cx="3420027"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935727" y="2097871"/>
            <a:ext cx="2565021"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979991" y="2097871"/>
            <a:ext cx="2565021"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66370" y="5129319"/>
            <a:ext cx="3420027" cy="1642762"/>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508224" y="5129319"/>
            <a:ext cx="3420027" cy="1642762"/>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550078" y="5129319"/>
            <a:ext cx="3420027" cy="1642762"/>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66368" y="457200"/>
            <a:ext cx="11503739" cy="452021"/>
          </a:xfrm>
        </p:spPr>
        <p:txBody>
          <a:bodyPr/>
          <a:lstStyle>
            <a:lvl1pPr>
              <a:defRPr/>
            </a:lvl1pPr>
          </a:lstStyle>
          <a:p>
            <a:r>
              <a:rPr lang="en-US"/>
              <a:t>Graphic layout: three columns graphic and text</a:t>
            </a:r>
          </a:p>
        </p:txBody>
      </p:sp>
    </p:spTree>
    <p:extLst>
      <p:ext uri="{BB962C8B-B14F-4D97-AF65-F5344CB8AC3E}">
        <p14:creationId xmlns:p14="http://schemas.microsoft.com/office/powerpoint/2010/main" val="56749218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420631" y="1632056"/>
            <a:ext cx="2704933"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1" y="1632056"/>
            <a:ext cx="2704933"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9" y="1632056"/>
            <a:ext cx="2704933"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10912" y="1632056"/>
            <a:ext cx="2704933" cy="326411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lvl="0"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77280" y="2098358"/>
            <a:ext cx="1772198"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53586" y="2098358"/>
            <a:ext cx="1772198"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10912" y="5026024"/>
            <a:ext cx="2704933" cy="1423030"/>
          </a:xfrm>
        </p:spPr>
        <p:txBody>
          <a:bodyPr lIns="0" tIns="0" rIns="0" bIns="0"/>
          <a:lstStyle>
            <a:lvl1pPr marL="0" indent="0">
              <a:lnSpc>
                <a:spcPct val="100000"/>
              </a:lnSpc>
              <a:spcBef>
                <a:spcPts val="0"/>
              </a:spcBef>
              <a:spcAft>
                <a:spcPts val="816"/>
              </a:spcAft>
              <a:buNone/>
              <a:defRPr sz="1836" b="1">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4933" cy="1423030"/>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32322"/>
            <a:ext cx="2704933" cy="1423030"/>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99728" y="2098358"/>
            <a:ext cx="1772198"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86997" y="2098358"/>
            <a:ext cx="1772198" cy="2331508"/>
          </a:xfrm>
        </p:spPr>
        <p:txBody>
          <a:bodyPr anchor="ctr">
            <a:noAutofit/>
          </a:bodyPr>
          <a:lstStyle>
            <a:lvl1pPr marL="0" indent="0" algn="ctr">
              <a:buNone/>
              <a:defRPr sz="204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420630" y="5026024"/>
            <a:ext cx="2704933" cy="1423030"/>
          </a:xfrm>
        </p:spPr>
        <p:txBody>
          <a:bodyPr lIns="0" tIns="0" rIns="0" bIns="0"/>
          <a:lstStyle>
            <a:lvl1pPr marL="0" indent="0">
              <a:lnSpc>
                <a:spcPct val="100000"/>
              </a:lnSpc>
              <a:spcBef>
                <a:spcPts val="0"/>
              </a:spcBef>
              <a:spcAft>
                <a:spcPts val="816"/>
              </a:spcAft>
              <a:buNone/>
              <a:defRPr sz="1836">
                <a:solidFill>
                  <a:schemeClr val="accent1"/>
                </a:solidFill>
                <a:latin typeface="+mj-lt"/>
              </a:defRPr>
            </a:lvl1pPr>
            <a:lvl2pPr marL="0" marR="0" indent="0" algn="l" defTabSz="951304" rtl="0" eaLnBrk="1" fontAlgn="auto" latinLnBrk="0" hangingPunct="1">
              <a:lnSpc>
                <a:spcPct val="100000"/>
              </a:lnSpc>
              <a:spcBef>
                <a:spcPts val="0"/>
              </a:spcBef>
              <a:spcAft>
                <a:spcPts val="816"/>
              </a:spcAft>
              <a:buClrTx/>
              <a:buSzPct val="90000"/>
              <a:buFont typeface="Arial" panose="020B0604020202020204" pitchFamily="34" charset="0"/>
              <a:buNone/>
              <a:tabLst/>
              <a:defRPr sz="1632">
                <a:solidFill>
                  <a:srgbClr val="000000"/>
                </a:solidFill>
              </a:defRPr>
            </a:lvl2pPr>
            <a:lvl3pPr marL="466298" indent="0">
              <a:buNone/>
              <a:defRPr/>
            </a:lvl3pPr>
            <a:lvl4pPr marL="699447" indent="0">
              <a:buNone/>
              <a:defRPr/>
            </a:lvl4pPr>
            <a:lvl5pPr marL="932597" indent="0">
              <a:buNone/>
              <a:defRPr/>
            </a:lvl5pPr>
          </a:lstStyle>
          <a:p>
            <a:pPr lvl="0"/>
            <a:r>
              <a:rPr lang="en-US"/>
              <a:t>Title Segoe UI </a:t>
            </a:r>
            <a:r>
              <a:rPr lang="en-US" err="1"/>
              <a:t>Semibold</a:t>
            </a:r>
            <a:r>
              <a:rPr lang="en-US"/>
              <a:t> 18</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27038" y="457200"/>
            <a:ext cx="11582400" cy="452021"/>
          </a:xfrm>
        </p:spPr>
        <p:txBody>
          <a:bodyPr/>
          <a:lstStyle>
            <a:lvl1pPr>
              <a:defRPr/>
            </a:lvl1pPr>
          </a:lstStyle>
          <a:p>
            <a:r>
              <a:rPr lang="en-US"/>
              <a:t>Graphic layout: four columns graphic and text</a:t>
            </a:r>
          </a:p>
        </p:txBody>
      </p:sp>
    </p:spTree>
    <p:extLst>
      <p:ext uri="{BB962C8B-B14F-4D97-AF65-F5344CB8AC3E}">
        <p14:creationId xmlns:p14="http://schemas.microsoft.com/office/powerpoint/2010/main" val="270848544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66368" y="1709773"/>
            <a:ext cx="3575487" cy="4973884"/>
          </a:xfrm>
          <a:solidFill>
            <a:srgbClr val="0078D4">
              <a:alpha val="20000"/>
            </a:srgbClr>
          </a:solidFill>
        </p:spPr>
        <p:txBody>
          <a:bodyPr lIns="182880" tIns="91440" rIns="182880">
            <a:noAutofit/>
          </a:bodyPr>
          <a:lstStyle>
            <a:lvl1pPr>
              <a:spcBef>
                <a:spcPts val="1224"/>
              </a:spcBef>
              <a:spcAft>
                <a:spcPts val="612"/>
              </a:spcAft>
              <a:defRPr sz="2040">
                <a:latin typeface="+mj-lt"/>
              </a:defRPr>
            </a:lvl1pPr>
            <a:lvl2pPr>
              <a:spcBef>
                <a:spcPts val="0"/>
              </a:spcBef>
              <a:defRPr sz="1836"/>
            </a:lvl2pPr>
            <a:lvl3pPr marL="0" indent="0">
              <a:spcBef>
                <a:spcPts val="0"/>
              </a:spcBef>
              <a:spcAft>
                <a:spcPts val="612"/>
              </a:spcAft>
              <a:defRPr sz="1224"/>
            </a:lvl3pPr>
            <a:lvl4pPr>
              <a:defRPr sz="1224"/>
            </a:lvl4pPr>
            <a:lvl5pPr>
              <a:defRPr sz="1224"/>
            </a:lvl5pPr>
          </a:lstStyle>
          <a:p>
            <a:pPr lvl="0"/>
            <a:r>
              <a:rPr lang="en-US"/>
              <a:t>Optional category [Level 1]</a:t>
            </a:r>
          </a:p>
          <a:p>
            <a:pPr lvl="1"/>
            <a:r>
              <a:rPr lang="en-US"/>
              <a:t>Announcement [Level 2]</a:t>
            </a:r>
          </a:p>
          <a:p>
            <a:pPr lvl="2"/>
            <a:r>
              <a:rPr lang="en-US"/>
              <a:t>Optional description or information [Level 3]</a:t>
            </a:r>
          </a:p>
          <a:p>
            <a:pPr lvl="1"/>
            <a:r>
              <a:rPr lang="en-US"/>
              <a:t>Announcement [Level 2]</a:t>
            </a:r>
          </a:p>
          <a:p>
            <a:pPr lvl="2"/>
            <a:r>
              <a:rPr lang="en-US"/>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430494" y="1709773"/>
            <a:ext cx="3575487" cy="4973884"/>
          </a:xfrm>
          <a:solidFill>
            <a:srgbClr val="0078D4">
              <a:alpha val="20000"/>
            </a:srgbClr>
          </a:solidFill>
        </p:spPr>
        <p:txBody>
          <a:bodyPr lIns="182880" tIns="91440" rIns="182880">
            <a:noAutofit/>
          </a:bodyPr>
          <a:lstStyle>
            <a:lvl1pPr marL="0" marR="0" indent="0" algn="l" defTabSz="951304" rtl="0" eaLnBrk="1" fontAlgn="auto" latinLnBrk="0" hangingPunct="1">
              <a:lnSpc>
                <a:spcPct val="90000"/>
              </a:lnSpc>
              <a:spcBef>
                <a:spcPts val="1224"/>
              </a:spcBef>
              <a:spcAft>
                <a:spcPts val="612"/>
              </a:spcAft>
              <a:buClrTx/>
              <a:buSzPct val="90000"/>
              <a:buFont typeface="Arial" pitchFamily="34" charset="0"/>
              <a:buNone/>
              <a:tabLst/>
              <a:defRPr lang="en-US" sz="204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36"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12"/>
              </a:spcAft>
              <a:defRPr lang="en-US" sz="1224" kern="1200" spc="0" baseline="0" dirty="0" smtClean="0">
                <a:gradFill>
                  <a:gsLst>
                    <a:gs pos="1250">
                      <a:schemeClr val="tx2"/>
                    </a:gs>
                    <a:gs pos="100000">
                      <a:schemeClr val="tx2"/>
                    </a:gs>
                  </a:gsLst>
                  <a:lin ang="5400000" scaled="0"/>
                </a:gradFill>
                <a:latin typeface="+mn-lt"/>
                <a:ea typeface="+mn-ea"/>
                <a:cs typeface="+mn-cs"/>
              </a:defRPr>
            </a:lvl3pPr>
            <a:lvl4pPr>
              <a:defRPr sz="1224"/>
            </a:lvl4pPr>
            <a:lvl5pPr>
              <a:defRPr sz="1224"/>
            </a:lvl5pPr>
          </a:lstStyle>
          <a:p>
            <a:pPr marL="0" marR="0" lvl="0" indent="0" algn="l" defTabSz="951304" rtl="0" eaLnBrk="1" fontAlgn="auto" latinLnBrk="0" hangingPunct="1">
              <a:lnSpc>
                <a:spcPct val="90000"/>
              </a:lnSpc>
              <a:spcBef>
                <a:spcPts val="1224"/>
              </a:spcBef>
              <a:spcAft>
                <a:spcPts val="612"/>
              </a:spcAft>
              <a:buClrTx/>
              <a:buSzPct val="90000"/>
              <a:buFont typeface="Arial" pitchFamily="34" charset="0"/>
              <a:buNone/>
              <a:tabLst/>
              <a:defRPr/>
            </a:pPr>
            <a:r>
              <a:rPr lang="en-US"/>
              <a:t>Optional category [Level 1]</a:t>
            </a:r>
          </a:p>
          <a:p>
            <a:pPr marL="0" marR="0" lvl="1" indent="0" algn="l" defTabSz="951304"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51304" rtl="0" eaLnBrk="1" fontAlgn="auto" latinLnBrk="0" hangingPunct="1">
              <a:lnSpc>
                <a:spcPct val="90000"/>
              </a:lnSpc>
              <a:spcBef>
                <a:spcPts val="0"/>
              </a:spcBef>
              <a:spcAft>
                <a:spcPts val="612"/>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66367"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430492"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394620" y="1709773"/>
            <a:ext cx="3575487" cy="4973884"/>
          </a:xfrm>
          <a:solidFill>
            <a:srgbClr val="0078D4">
              <a:alpha val="20000"/>
            </a:srgbClr>
          </a:solidFill>
        </p:spPr>
        <p:txBody>
          <a:bodyPr lIns="182880" tIns="91440" rIns="182880">
            <a:noAutofit/>
          </a:bodyPr>
          <a:lstStyle>
            <a:lvl1pPr marL="0" marR="0" indent="0" algn="l" defTabSz="951304" rtl="0" eaLnBrk="1" fontAlgn="auto" latinLnBrk="0" hangingPunct="1">
              <a:lnSpc>
                <a:spcPct val="90000"/>
              </a:lnSpc>
              <a:spcBef>
                <a:spcPts val="1224"/>
              </a:spcBef>
              <a:spcAft>
                <a:spcPts val="612"/>
              </a:spcAft>
              <a:buClrTx/>
              <a:buSzPct val="90000"/>
              <a:buFont typeface="Arial" pitchFamily="34" charset="0"/>
              <a:buNone/>
              <a:tabLst/>
              <a:defRPr lang="en-US" sz="204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36"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12"/>
              </a:spcAft>
              <a:defRPr lang="en-US" sz="1224" kern="1200" spc="0" baseline="0" dirty="0" smtClean="0">
                <a:gradFill>
                  <a:gsLst>
                    <a:gs pos="1250">
                      <a:schemeClr val="tx2"/>
                    </a:gs>
                    <a:gs pos="100000">
                      <a:schemeClr val="tx2"/>
                    </a:gs>
                  </a:gsLst>
                  <a:lin ang="5400000" scaled="0"/>
                </a:gradFill>
                <a:latin typeface="+mn-lt"/>
                <a:ea typeface="+mn-ea"/>
                <a:cs typeface="+mn-cs"/>
              </a:defRPr>
            </a:lvl3pPr>
            <a:lvl4pPr>
              <a:defRPr sz="1224"/>
            </a:lvl4pPr>
            <a:lvl5pPr>
              <a:defRPr sz="1224"/>
            </a:lvl5pPr>
          </a:lstStyle>
          <a:p>
            <a:pPr marL="0" marR="0" lvl="0" indent="0" algn="l" defTabSz="951304" rtl="0" eaLnBrk="1" fontAlgn="auto" latinLnBrk="0" hangingPunct="1">
              <a:lnSpc>
                <a:spcPct val="90000"/>
              </a:lnSpc>
              <a:spcBef>
                <a:spcPts val="1224"/>
              </a:spcBef>
              <a:spcAft>
                <a:spcPts val="612"/>
              </a:spcAft>
              <a:buClrTx/>
              <a:buSzPct val="90000"/>
              <a:buFont typeface="Arial" pitchFamily="34" charset="0"/>
              <a:buNone/>
              <a:tabLst/>
              <a:defRPr/>
            </a:pPr>
            <a:r>
              <a:rPr lang="en-US"/>
              <a:t>Optional category [Level 1]</a:t>
            </a:r>
          </a:p>
          <a:p>
            <a:pPr marL="0" marR="0" lvl="1" indent="0" algn="l" defTabSz="951304" rtl="0" eaLnBrk="1" fontAlgn="auto" latinLnBrk="0" hangingPunct="1">
              <a:lnSpc>
                <a:spcPct val="90000"/>
              </a:lnSpc>
              <a:spcBef>
                <a:spcPts val="0"/>
              </a:spcBef>
              <a:spcAft>
                <a:spcPts val="0"/>
              </a:spcAft>
              <a:buClrTx/>
              <a:buSzPct val="90000"/>
              <a:buFont typeface="Arial" pitchFamily="34" charset="0"/>
              <a:buNone/>
              <a:tabLst/>
            </a:pPr>
            <a:r>
              <a:rPr lang="en-US"/>
              <a:t>Announcement [Level 2]</a:t>
            </a:r>
          </a:p>
          <a:p>
            <a:pPr marL="0" marR="0" lvl="2" indent="0" algn="l" defTabSz="951304" rtl="0" eaLnBrk="1" fontAlgn="auto" latinLnBrk="0" hangingPunct="1">
              <a:lnSpc>
                <a:spcPct val="90000"/>
              </a:lnSpc>
              <a:spcBef>
                <a:spcPts val="0"/>
              </a:spcBef>
              <a:spcAft>
                <a:spcPts val="612"/>
              </a:spcAft>
              <a:buClrTx/>
              <a:buSzPct val="90000"/>
              <a:buFont typeface="Arial" pitchFamily="34" charset="0"/>
              <a:buNone/>
              <a:tabLst/>
            </a:pPr>
            <a:r>
              <a:rPr lang="en-US"/>
              <a:t>Optional description or information [Level 3]</a:t>
            </a:r>
          </a:p>
          <a:p>
            <a:pPr lvl="1"/>
            <a:r>
              <a:rPr lang="en-US"/>
              <a:t>Announcement [Level 2]</a:t>
            </a:r>
          </a:p>
          <a:p>
            <a:pPr lvl="2"/>
            <a:r>
              <a:rPr lang="en-US"/>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394619" y="1165754"/>
            <a:ext cx="3575488" cy="544019"/>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a:t>Top of mind</a:t>
            </a:r>
          </a:p>
        </p:txBody>
      </p:sp>
    </p:spTree>
    <p:extLst>
      <p:ext uri="{BB962C8B-B14F-4D97-AF65-F5344CB8AC3E}">
        <p14:creationId xmlns:p14="http://schemas.microsoft.com/office/powerpoint/2010/main" val="22038641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09"/>
            <a:ext cx="4572000" cy="486551"/>
          </a:xfrm>
          <a:prstGeom prst="rect">
            <a:avLst/>
          </a:prstGeom>
          <a:noFill/>
          <a:ln w="12700">
            <a:noFill/>
            <a:miter lim="800000"/>
            <a:headEnd type="none" w="sm" len="sm"/>
            <a:tailEnd type="none" w="sm" len="sm"/>
          </a:ln>
          <a:effectLst/>
        </p:spPr>
        <p:txBody>
          <a:bodyPr vert="horz" wrap="square" lIns="186521" tIns="186521" rIns="186521" bIns="186521" numCol="1" anchor="t"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74640" y="6220609"/>
            <a:ext cx="4572000" cy="486551"/>
          </a:xfrm>
          <a:prstGeom prst="rect">
            <a:avLst/>
          </a:prstGeom>
          <a:noFill/>
          <a:ln w="12700">
            <a:noFill/>
            <a:miter lim="800000"/>
            <a:headEnd type="none" w="sm" len="sm"/>
            <a:tailEnd type="none" w="sm" len="sm"/>
          </a:ln>
          <a:effectLst/>
        </p:spPr>
        <p:txBody>
          <a:bodyPr vert="horz" wrap="square" lIns="186521" tIns="186521" rIns="186521" bIns="186521" numCol="1" anchor="t"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3025" y="188080"/>
            <a:ext cx="1972029" cy="883731"/>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852020" y="5945150"/>
            <a:ext cx="2273543" cy="738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2301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637839" y="6388355"/>
            <a:ext cx="1448129" cy="310896"/>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512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436475" cy="3814011"/>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9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436475" cy="3814011"/>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5" rIns="186494" bIns="149195" numCol="1" spcCol="0" rtlCol="0" fromWordArt="0" anchor="t" anchorCtr="0" forceAA="0" compatLnSpc="1">
            <a:prstTxWarp prst="textNoShape">
              <a:avLst/>
            </a:prstTxWarp>
            <a:noAutofit/>
          </a:bodyPr>
          <a:lstStyle/>
          <a:p>
            <a:pPr marL="0" marR="0" lvl="0" indent="0" algn="ctr" defTabSz="9509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10912" y="465721"/>
            <a:ext cx="11814651" cy="762655"/>
          </a:xfrm>
          <a:noFill/>
        </p:spPr>
        <p:txBody>
          <a:bodyPr lIns="0" tIns="0" rIns="0" bIns="0" anchor="t" anchorCtr="0"/>
          <a:lstStyle>
            <a:lvl1pPr marL="0" algn="l" defTabSz="914142" rtl="0" eaLnBrk="1" latinLnBrk="0" hangingPunct="1">
              <a:defRPr lang="en-US" sz="5506" b="0" kern="1200" spc="-150"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10912" y="1814914"/>
            <a:ext cx="11814651" cy="452021"/>
          </a:xfrm>
          <a:ln>
            <a:noFill/>
          </a:ln>
        </p:spPr>
        <p:txBody>
          <a:bodyPr tIns="0" bIns="0">
            <a:noAutofit/>
          </a:bodyPr>
          <a:lstStyle>
            <a:lvl1pPr marL="0" indent="0" algn="l" defTabSz="914142" rtl="0" eaLnBrk="1" latinLnBrk="0" hangingPunct="1">
              <a:spcBef>
                <a:spcPts val="0"/>
              </a:spcBef>
              <a:buNone/>
              <a:defRPr lang="en-US" sz="3264" kern="1200" spc="-150"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77780" y="3040063"/>
            <a:ext cx="6363466" cy="2307389"/>
          </a:xfrm>
          <a:prstGeom prst="rect">
            <a:avLst/>
          </a:prstGeom>
          <a:noFill/>
        </p:spPr>
        <p:txBody>
          <a:bodyPr wrap="none" lIns="186521" tIns="149217" rIns="186521" bIns="149217" rtlCol="0">
            <a:spAutoFit/>
          </a:bodyPr>
          <a:lstStyle/>
          <a:p>
            <a:pPr marL="0" indent="0">
              <a:lnSpc>
                <a:spcPct val="90000"/>
              </a:lnSpc>
              <a:spcAft>
                <a:spcPts val="612"/>
              </a:spcAft>
              <a:buFont typeface="+mj-lt"/>
              <a:buNone/>
            </a:pPr>
            <a:r>
              <a:rPr lang="en-US" sz="1632">
                <a:gradFill>
                  <a:gsLst>
                    <a:gs pos="2917">
                      <a:schemeClr val="tx1"/>
                    </a:gs>
                    <a:gs pos="30000">
                      <a:schemeClr val="tx1"/>
                    </a:gs>
                  </a:gsLst>
                  <a:lin ang="5400000" scaled="0"/>
                </a:gradFill>
              </a:rPr>
              <a:t>Add a photo to the slide master layout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Switch to Slide Master view</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Add brand approved photo from Brand Central or</a:t>
            </a:r>
            <a:br>
              <a:rPr lang="en-US" sz="1632">
                <a:gradFill>
                  <a:gsLst>
                    <a:gs pos="2917">
                      <a:schemeClr val="tx1"/>
                    </a:gs>
                    <a:gs pos="30000">
                      <a:schemeClr val="tx1"/>
                    </a:gs>
                  </a:gsLst>
                  <a:lin ang="5400000" scaled="0"/>
                </a:gradFill>
              </a:rPr>
            </a:br>
            <a:r>
              <a:rPr lang="en-US" sz="1632">
                <a:gradFill>
                  <a:gsLst>
                    <a:gs pos="2917">
                      <a:schemeClr val="tx1"/>
                    </a:gs>
                    <a:gs pos="30000">
                      <a:schemeClr val="tx1"/>
                    </a:gs>
                  </a:gsLst>
                  <a:lin ang="5400000" scaled="0"/>
                </a:gradFill>
              </a:rPr>
              <a:t>from </a:t>
            </a:r>
            <a:r>
              <a:rPr lang="en-US" sz="1632">
                <a:gradFill>
                  <a:gsLst>
                    <a:gs pos="2917">
                      <a:schemeClr val="tx1"/>
                    </a:gs>
                    <a:gs pos="30000">
                      <a:schemeClr val="tx1"/>
                    </a:gs>
                  </a:gsLst>
                  <a:lin ang="5400000" scaled="0"/>
                </a:gradFill>
                <a:hlinkClick r:id="rId3"/>
              </a:rPr>
              <a:t>ODSP PMG Stock Art folder</a:t>
            </a:r>
            <a:endParaRPr lang="en-US" sz="1632">
              <a:gradFill>
                <a:gsLst>
                  <a:gs pos="2917">
                    <a:schemeClr val="tx1"/>
                  </a:gs>
                  <a:gs pos="30000">
                    <a:schemeClr val="tx1"/>
                  </a:gs>
                </a:gsLst>
                <a:lin ang="5400000" scaled="0"/>
              </a:gradFill>
            </a:endParaRP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Send to back</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Delete this helper text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637839" y="6388355"/>
            <a:ext cx="1448129" cy="310896"/>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512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Freeform: Shape 16">
            <a:extLst>
              <a:ext uri="{FF2B5EF4-FFF2-40B4-BE49-F238E27FC236}">
                <a16:creationId xmlns:a16="http://schemas.microsoft.com/office/drawing/2014/main" id="{D6B2127D-366A-4FB1-BFCE-70028CC49BEE}"/>
              </a:ext>
            </a:extLst>
          </p:cNvPr>
          <p:cNvSpPr/>
          <p:nvPr userDrawn="1"/>
        </p:nvSpPr>
        <p:spPr bwMode="auto">
          <a:xfrm flipV="1">
            <a:off x="0" y="4818449"/>
            <a:ext cx="4091600" cy="2176074"/>
          </a:xfrm>
          <a:custGeom>
            <a:avLst/>
            <a:gdLst>
              <a:gd name="connsiteX0" fmla="*/ 0 w 3581400"/>
              <a:gd name="connsiteY0" fmla="*/ 0 h 1905000"/>
              <a:gd name="connsiteX1" fmla="*/ 3581400 w 3581400"/>
              <a:gd name="connsiteY1" fmla="*/ 0 h 1905000"/>
              <a:gd name="connsiteX2" fmla="*/ 0 w 3581400"/>
              <a:gd name="connsiteY2" fmla="*/ 1905000 h 1905000"/>
            </a:gdLst>
            <a:ahLst/>
            <a:cxnLst>
              <a:cxn ang="0">
                <a:pos x="connsiteX0" y="connsiteY0"/>
              </a:cxn>
              <a:cxn ang="0">
                <a:pos x="connsiteX1" y="connsiteY1"/>
              </a:cxn>
              <a:cxn ang="0">
                <a:pos x="connsiteX2" y="connsiteY2"/>
              </a:cxn>
            </a:cxnLst>
            <a:rect l="l" t="t" r="r" b="b"/>
            <a:pathLst>
              <a:path w="3581400" h="1905000">
                <a:moveTo>
                  <a:pt x="0" y="0"/>
                </a:moveTo>
                <a:lnTo>
                  <a:pt x="3581400" y="0"/>
                </a:lnTo>
                <a:cubicBezTo>
                  <a:pt x="3581400" y="1052102"/>
                  <a:pt x="1977953" y="1905000"/>
                  <a:pt x="0" y="1905000"/>
                </a:cubicBezTo>
                <a:close/>
              </a:path>
            </a:pathLst>
          </a:custGeom>
          <a:gradFill flip="none" rotWithShape="1">
            <a:gsLst>
              <a:gs pos="0">
                <a:srgbClr val="FFFFFF"/>
              </a:gs>
              <a:gs pos="56000">
                <a:srgbClr val="FFFFFF">
                  <a:alpha val="34000"/>
                </a:srgbClr>
              </a:gs>
              <a:gs pos="28000">
                <a:srgbClr val="FFFFFF"/>
              </a:gs>
              <a:gs pos="86000">
                <a:srgbClr val="FFFFFF">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pic>
        <p:nvPicPr>
          <p:cNvPr id="18" name="Picture 17">
            <a:extLst>
              <a:ext uri="{FF2B5EF4-FFF2-40B4-BE49-F238E27FC236}">
                <a16:creationId xmlns:a16="http://schemas.microsoft.com/office/drawing/2014/main" id="{6BFC5FAC-27BF-4F9C-81DF-2B74D736208C}"/>
              </a:ext>
            </a:extLst>
          </p:cNvPr>
          <p:cNvPicPr>
            <a:picLocks noChangeAspect="1"/>
          </p:cNvPicPr>
          <p:nvPr userDrawn="1"/>
        </p:nvPicPr>
        <p:blipFill>
          <a:blip r:embed="rId4"/>
          <a:stretch>
            <a:fillRect/>
          </a:stretch>
        </p:blipFill>
        <p:spPr>
          <a:xfrm>
            <a:off x="136024" y="6094708"/>
            <a:ext cx="2161505" cy="683552"/>
          </a:xfrm>
          <a:prstGeom prst="rect">
            <a:avLst/>
          </a:prstGeom>
        </p:spPr>
      </p:pic>
      <p:sp>
        <p:nvSpPr>
          <p:cNvPr id="16" name="TextBox 15">
            <a:extLst>
              <a:ext uri="{FF2B5EF4-FFF2-40B4-BE49-F238E27FC236}">
                <a16:creationId xmlns:a16="http://schemas.microsoft.com/office/drawing/2014/main" id="{231BEFBB-6763-4393-A525-64A429DFCBC6}"/>
              </a:ext>
            </a:extLst>
          </p:cNvPr>
          <p:cNvSpPr txBox="1"/>
          <p:nvPr userDrawn="1"/>
        </p:nvSpPr>
        <p:spPr>
          <a:xfrm>
            <a:off x="2577780" y="3040063"/>
            <a:ext cx="6363466" cy="2307389"/>
          </a:xfrm>
          <a:prstGeom prst="rect">
            <a:avLst/>
          </a:prstGeom>
          <a:noFill/>
        </p:spPr>
        <p:txBody>
          <a:bodyPr wrap="none" lIns="186521" tIns="149217" rIns="186521" bIns="149217" rtlCol="0">
            <a:spAutoFit/>
          </a:bodyPr>
          <a:lstStyle/>
          <a:p>
            <a:pPr marL="0" indent="0">
              <a:lnSpc>
                <a:spcPct val="90000"/>
              </a:lnSpc>
              <a:spcAft>
                <a:spcPts val="612"/>
              </a:spcAft>
              <a:buFont typeface="+mj-lt"/>
              <a:buNone/>
            </a:pPr>
            <a:r>
              <a:rPr lang="en-US" sz="1632">
                <a:gradFill>
                  <a:gsLst>
                    <a:gs pos="2917">
                      <a:schemeClr val="tx1"/>
                    </a:gs>
                    <a:gs pos="30000">
                      <a:schemeClr val="tx1"/>
                    </a:gs>
                  </a:gsLst>
                  <a:lin ang="5400000" scaled="0"/>
                </a:gradFill>
              </a:rPr>
              <a:t>Add a photo to the slide master layout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Switch to Slide Master view</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Add brand approved photo from Brand Central or</a:t>
            </a:r>
            <a:br>
              <a:rPr lang="en-US" sz="1632">
                <a:gradFill>
                  <a:gsLst>
                    <a:gs pos="2917">
                      <a:schemeClr val="tx1"/>
                    </a:gs>
                    <a:gs pos="30000">
                      <a:schemeClr val="tx1"/>
                    </a:gs>
                  </a:gsLst>
                  <a:lin ang="5400000" scaled="0"/>
                </a:gradFill>
              </a:rPr>
            </a:br>
            <a:r>
              <a:rPr lang="en-US" sz="1632">
                <a:gradFill>
                  <a:gsLst>
                    <a:gs pos="2917">
                      <a:schemeClr val="tx1"/>
                    </a:gs>
                    <a:gs pos="30000">
                      <a:schemeClr val="tx1"/>
                    </a:gs>
                  </a:gsLst>
                  <a:lin ang="5400000" scaled="0"/>
                </a:gradFill>
              </a:rPr>
              <a:t>from </a:t>
            </a:r>
            <a:r>
              <a:rPr lang="en-US" sz="1632">
                <a:gradFill>
                  <a:gsLst>
                    <a:gs pos="2917">
                      <a:schemeClr val="tx1"/>
                    </a:gs>
                    <a:gs pos="30000">
                      <a:schemeClr val="tx1"/>
                    </a:gs>
                  </a:gsLst>
                  <a:lin ang="5400000" scaled="0"/>
                </a:gradFill>
                <a:hlinkClick r:id="rId3"/>
              </a:rPr>
              <a:t>ODSP PMG Stock Art folder</a:t>
            </a:r>
            <a:endParaRPr lang="en-US" sz="1632">
              <a:gradFill>
                <a:gsLst>
                  <a:gs pos="2917">
                    <a:schemeClr val="tx1"/>
                  </a:gs>
                  <a:gs pos="30000">
                    <a:schemeClr val="tx1"/>
                  </a:gs>
                </a:gsLst>
                <a:lin ang="5400000" scaled="0"/>
              </a:gradFill>
            </a:endParaRP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Send to back</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Delete this helper text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13948916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66774"/>
            <a:ext cx="12436262" cy="4027753"/>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51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637839" y="6388355"/>
            <a:ext cx="1448129" cy="310896"/>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512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65846F89-D3A3-4B94-9103-B38881DA865E}"/>
              </a:ext>
            </a:extLst>
          </p:cNvPr>
          <p:cNvSpPr/>
          <p:nvPr userDrawn="1"/>
        </p:nvSpPr>
        <p:spPr>
          <a:xfrm>
            <a:off x="2" y="2966774"/>
            <a:ext cx="12436262" cy="4027753"/>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5121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10912" y="4896167"/>
            <a:ext cx="11808901" cy="762655"/>
          </a:xfrm>
          <a:noFill/>
        </p:spPr>
        <p:txBody>
          <a:bodyPr lIns="0" tIns="0" rIns="0" bIns="0" anchor="t" anchorCtr="0"/>
          <a:lstStyle>
            <a:lvl1pPr marL="0" algn="l" defTabSz="914142" rtl="0" eaLnBrk="1" latinLnBrk="0" hangingPunct="1">
              <a:defRPr lang="en-US" sz="5506" b="0" kern="1200" spc="-150"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10912" y="5975753"/>
            <a:ext cx="11808901" cy="452021"/>
          </a:xfrm>
          <a:ln>
            <a:noFill/>
          </a:ln>
        </p:spPr>
        <p:txBody>
          <a:bodyPr tIns="0" bIns="0">
            <a:noAutofit/>
          </a:bodyPr>
          <a:lstStyle>
            <a:lvl1pPr marL="0" indent="0" algn="l" defTabSz="914142" rtl="0" eaLnBrk="1" latinLnBrk="0" hangingPunct="1">
              <a:spcBef>
                <a:spcPts val="0"/>
              </a:spcBef>
              <a:buNone/>
              <a:defRPr lang="en-US" sz="3264" kern="1200" spc="-150"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77780" y="181950"/>
            <a:ext cx="6363466" cy="2307389"/>
          </a:xfrm>
          <a:prstGeom prst="rect">
            <a:avLst/>
          </a:prstGeom>
          <a:noFill/>
        </p:spPr>
        <p:txBody>
          <a:bodyPr wrap="none" lIns="186521" tIns="149217" rIns="186521" bIns="149217" rtlCol="0">
            <a:spAutoFit/>
          </a:bodyPr>
          <a:lstStyle/>
          <a:p>
            <a:pPr marL="0" indent="0">
              <a:lnSpc>
                <a:spcPct val="90000"/>
              </a:lnSpc>
              <a:spcAft>
                <a:spcPts val="612"/>
              </a:spcAft>
              <a:buFont typeface="+mj-lt"/>
              <a:buNone/>
            </a:pPr>
            <a:r>
              <a:rPr lang="en-US" sz="1632">
                <a:gradFill>
                  <a:gsLst>
                    <a:gs pos="2917">
                      <a:schemeClr val="tx1"/>
                    </a:gs>
                    <a:gs pos="30000">
                      <a:schemeClr val="tx1"/>
                    </a:gs>
                  </a:gsLst>
                  <a:lin ang="5400000" scaled="0"/>
                </a:gradFill>
              </a:rPr>
              <a:t>Add a photo to the slide master layout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Switch to Slide Master view</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Add brand approved photo from Brand Central or</a:t>
            </a:r>
            <a:br>
              <a:rPr lang="en-US" sz="1632">
                <a:gradFill>
                  <a:gsLst>
                    <a:gs pos="2917">
                      <a:schemeClr val="tx1"/>
                    </a:gs>
                    <a:gs pos="30000">
                      <a:schemeClr val="tx1"/>
                    </a:gs>
                  </a:gsLst>
                  <a:lin ang="5400000" scaled="0"/>
                </a:gradFill>
              </a:rPr>
            </a:br>
            <a:r>
              <a:rPr lang="en-US" sz="1632">
                <a:gradFill>
                  <a:gsLst>
                    <a:gs pos="2917">
                      <a:schemeClr val="tx1"/>
                    </a:gs>
                    <a:gs pos="30000">
                      <a:schemeClr val="tx1"/>
                    </a:gs>
                  </a:gsLst>
                  <a:lin ang="5400000" scaled="0"/>
                </a:gradFill>
              </a:rPr>
              <a:t>from </a:t>
            </a:r>
            <a:r>
              <a:rPr lang="en-US" sz="1632">
                <a:gradFill>
                  <a:gsLst>
                    <a:gs pos="2917">
                      <a:schemeClr val="tx1"/>
                    </a:gs>
                    <a:gs pos="30000">
                      <a:schemeClr val="tx1"/>
                    </a:gs>
                  </a:gsLst>
                  <a:lin ang="5400000" scaled="0"/>
                </a:gradFill>
                <a:hlinkClick r:id="rId3"/>
              </a:rPr>
              <a:t>ODSP PMG Stock Art folder</a:t>
            </a:r>
            <a:endParaRPr lang="en-US" sz="1632">
              <a:gradFill>
                <a:gsLst>
                  <a:gs pos="2917">
                    <a:schemeClr val="tx1"/>
                  </a:gs>
                  <a:gs pos="30000">
                    <a:schemeClr val="tx1"/>
                  </a:gs>
                </a:gsLst>
                <a:lin ang="5400000" scaled="0"/>
              </a:gradFill>
            </a:endParaRP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Send to back</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Delete this helper text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Alter gradient behind title to ensure readability over photo</a:t>
            </a: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637839" y="6388355"/>
            <a:ext cx="1448129" cy="310896"/>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5121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Freeform: Shape 18">
            <a:extLst>
              <a:ext uri="{FF2B5EF4-FFF2-40B4-BE49-F238E27FC236}">
                <a16:creationId xmlns:a16="http://schemas.microsoft.com/office/drawing/2014/main" id="{BABB0447-1783-4866-AE8D-5F98F1FB2EDE}"/>
              </a:ext>
            </a:extLst>
          </p:cNvPr>
          <p:cNvSpPr/>
          <p:nvPr userDrawn="1"/>
        </p:nvSpPr>
        <p:spPr bwMode="auto">
          <a:xfrm>
            <a:off x="0" y="0"/>
            <a:ext cx="4091600" cy="2176074"/>
          </a:xfrm>
          <a:custGeom>
            <a:avLst/>
            <a:gdLst>
              <a:gd name="connsiteX0" fmla="*/ 0 w 3581400"/>
              <a:gd name="connsiteY0" fmla="*/ 0 h 1905000"/>
              <a:gd name="connsiteX1" fmla="*/ 3581400 w 3581400"/>
              <a:gd name="connsiteY1" fmla="*/ 0 h 1905000"/>
              <a:gd name="connsiteX2" fmla="*/ 0 w 3581400"/>
              <a:gd name="connsiteY2" fmla="*/ 1905000 h 1905000"/>
            </a:gdLst>
            <a:ahLst/>
            <a:cxnLst>
              <a:cxn ang="0">
                <a:pos x="connsiteX0" y="connsiteY0"/>
              </a:cxn>
              <a:cxn ang="0">
                <a:pos x="connsiteX1" y="connsiteY1"/>
              </a:cxn>
              <a:cxn ang="0">
                <a:pos x="connsiteX2" y="connsiteY2"/>
              </a:cxn>
            </a:cxnLst>
            <a:rect l="l" t="t" r="r" b="b"/>
            <a:pathLst>
              <a:path w="3581400" h="1905000">
                <a:moveTo>
                  <a:pt x="0" y="0"/>
                </a:moveTo>
                <a:lnTo>
                  <a:pt x="3581400" y="0"/>
                </a:lnTo>
                <a:cubicBezTo>
                  <a:pt x="3581400" y="1052102"/>
                  <a:pt x="1977953" y="1905000"/>
                  <a:pt x="0" y="1905000"/>
                </a:cubicBezTo>
                <a:close/>
              </a:path>
            </a:pathLst>
          </a:custGeom>
          <a:gradFill flip="none" rotWithShape="1">
            <a:gsLst>
              <a:gs pos="0">
                <a:srgbClr val="FFFFFF"/>
              </a:gs>
              <a:gs pos="56000">
                <a:srgbClr val="FFFFFF">
                  <a:alpha val="34000"/>
                </a:srgbClr>
              </a:gs>
              <a:gs pos="28000">
                <a:srgbClr val="FFFFFF"/>
              </a:gs>
              <a:gs pos="86000">
                <a:srgbClr val="FFFFFF">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pic>
        <p:nvPicPr>
          <p:cNvPr id="20" name="Picture 19">
            <a:extLst>
              <a:ext uri="{FF2B5EF4-FFF2-40B4-BE49-F238E27FC236}">
                <a16:creationId xmlns:a16="http://schemas.microsoft.com/office/drawing/2014/main" id="{11166768-C1C0-4DA2-95E7-C1927293C7FA}"/>
              </a:ext>
            </a:extLst>
          </p:cNvPr>
          <p:cNvPicPr>
            <a:picLocks noChangeAspect="1"/>
          </p:cNvPicPr>
          <p:nvPr userDrawn="1"/>
        </p:nvPicPr>
        <p:blipFill>
          <a:blip r:embed="rId4"/>
          <a:stretch>
            <a:fillRect/>
          </a:stretch>
        </p:blipFill>
        <p:spPr>
          <a:xfrm>
            <a:off x="136024" y="171334"/>
            <a:ext cx="2161505" cy="683552"/>
          </a:xfrm>
          <a:prstGeom prst="rect">
            <a:avLst/>
          </a:prstGeom>
        </p:spPr>
      </p:pic>
      <p:sp>
        <p:nvSpPr>
          <p:cNvPr id="18" name="TextBox 17">
            <a:extLst>
              <a:ext uri="{FF2B5EF4-FFF2-40B4-BE49-F238E27FC236}">
                <a16:creationId xmlns:a16="http://schemas.microsoft.com/office/drawing/2014/main" id="{8434938F-D5FA-4867-8FE5-866FBCBA9830}"/>
              </a:ext>
            </a:extLst>
          </p:cNvPr>
          <p:cNvSpPr txBox="1"/>
          <p:nvPr userDrawn="1"/>
        </p:nvSpPr>
        <p:spPr>
          <a:xfrm>
            <a:off x="2577780" y="181950"/>
            <a:ext cx="6363466" cy="2307389"/>
          </a:xfrm>
          <a:prstGeom prst="rect">
            <a:avLst/>
          </a:prstGeom>
          <a:noFill/>
        </p:spPr>
        <p:txBody>
          <a:bodyPr wrap="none" lIns="186521" tIns="149217" rIns="186521" bIns="149217" rtlCol="0">
            <a:spAutoFit/>
          </a:bodyPr>
          <a:lstStyle/>
          <a:p>
            <a:pPr marL="0" indent="0">
              <a:lnSpc>
                <a:spcPct val="90000"/>
              </a:lnSpc>
              <a:spcAft>
                <a:spcPts val="612"/>
              </a:spcAft>
              <a:buFont typeface="+mj-lt"/>
              <a:buNone/>
            </a:pPr>
            <a:r>
              <a:rPr lang="en-US" sz="1632">
                <a:gradFill>
                  <a:gsLst>
                    <a:gs pos="2917">
                      <a:schemeClr val="tx1"/>
                    </a:gs>
                    <a:gs pos="30000">
                      <a:schemeClr val="tx1"/>
                    </a:gs>
                  </a:gsLst>
                  <a:lin ang="5400000" scaled="0"/>
                </a:gradFill>
              </a:rPr>
              <a:t>Add a photo to the slide master layout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Switch to Slide Master view</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Add brand approved photo from Brand Central or</a:t>
            </a:r>
            <a:br>
              <a:rPr lang="en-US" sz="1632">
                <a:gradFill>
                  <a:gsLst>
                    <a:gs pos="2917">
                      <a:schemeClr val="tx1"/>
                    </a:gs>
                    <a:gs pos="30000">
                      <a:schemeClr val="tx1"/>
                    </a:gs>
                  </a:gsLst>
                  <a:lin ang="5400000" scaled="0"/>
                </a:gradFill>
              </a:rPr>
            </a:br>
            <a:r>
              <a:rPr lang="en-US" sz="1632">
                <a:gradFill>
                  <a:gsLst>
                    <a:gs pos="2917">
                      <a:schemeClr val="tx1"/>
                    </a:gs>
                    <a:gs pos="30000">
                      <a:schemeClr val="tx1"/>
                    </a:gs>
                  </a:gsLst>
                  <a:lin ang="5400000" scaled="0"/>
                </a:gradFill>
              </a:rPr>
              <a:t>from </a:t>
            </a:r>
            <a:r>
              <a:rPr lang="en-US" sz="1632">
                <a:gradFill>
                  <a:gsLst>
                    <a:gs pos="2917">
                      <a:schemeClr val="tx1"/>
                    </a:gs>
                    <a:gs pos="30000">
                      <a:schemeClr val="tx1"/>
                    </a:gs>
                  </a:gsLst>
                  <a:lin ang="5400000" scaled="0"/>
                </a:gradFill>
                <a:hlinkClick r:id="rId3"/>
              </a:rPr>
              <a:t>ODSP PMG Stock Art folder</a:t>
            </a:r>
            <a:endParaRPr lang="en-US" sz="1632">
              <a:gradFill>
                <a:gsLst>
                  <a:gs pos="2917">
                    <a:schemeClr val="tx1"/>
                  </a:gs>
                  <a:gs pos="30000">
                    <a:schemeClr val="tx1"/>
                  </a:gs>
                </a:gsLst>
                <a:lin ang="5400000" scaled="0"/>
              </a:gradFill>
            </a:endParaRP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Send to back</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Delete this helper text</a:t>
            </a:r>
          </a:p>
          <a:p>
            <a:pPr marL="466298" indent="-466298">
              <a:lnSpc>
                <a:spcPct val="90000"/>
              </a:lnSpc>
              <a:spcAft>
                <a:spcPts val="612"/>
              </a:spcAft>
              <a:buFont typeface="+mj-lt"/>
              <a:buAutoNum type="arabicPeriod"/>
            </a:pPr>
            <a:r>
              <a:rPr lang="en-US" sz="1632">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346841517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27038" y="1212851"/>
            <a:ext cx="11582400" cy="2134545"/>
          </a:xfrm>
          <a:prstGeom prst="rect">
            <a:avLst/>
          </a:prstGeom>
        </p:spPr>
        <p:txBody>
          <a:bodyPr/>
          <a:lstStyle>
            <a:lvl1pPr marL="0" indent="0">
              <a:buClr>
                <a:schemeClr val="tx1"/>
              </a:buClr>
              <a:buSzPct val="90000"/>
              <a:buFont typeface="Arial" pitchFamily="34" charset="0"/>
              <a:buNone/>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6293" indent="0">
              <a:buClr>
                <a:schemeClr val="tx1"/>
              </a:buClr>
              <a:buSzPct val="90000"/>
              <a:buFont typeface="Arial" pitchFamily="34" charset="0"/>
              <a:buNone/>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82873" indent="0">
              <a:buClr>
                <a:schemeClr val="tx1"/>
              </a:buClr>
              <a:buSzPct val="90000"/>
              <a:buFont typeface="Arial" pitchFamily="34" charset="0"/>
              <a:buNone/>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79167" indent="0">
              <a:buClr>
                <a:schemeClr val="tx1"/>
              </a:buClr>
              <a:buSzPct val="90000"/>
              <a:buFont typeface="Arial" pitchFamily="34" charset="0"/>
              <a:buNone/>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12316" indent="0">
              <a:buClr>
                <a:schemeClr val="tx1"/>
              </a:buClr>
              <a:buSzPct val="90000"/>
              <a:buFont typeface="Arial" pitchFamily="34" charset="0"/>
              <a:buNone/>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170513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4.png"/><Relationship Id="rId4" Type="http://schemas.openxmlformats.org/officeDocument/2006/relationships/slideLayout" Target="../slideLayouts/slideLayout2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1.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image" Target="../media/image1.emf"/><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theme" Target="../theme/theme4.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1.emf"/><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theme" Target="../theme/theme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240" r:id="rId3"/>
    <p:sldLayoutId id="2147484529" r:id="rId4"/>
    <p:sldLayoutId id="2147484530" r:id="rId5"/>
    <p:sldLayoutId id="2147484531" r:id="rId6"/>
    <p:sldLayoutId id="2147484532" r:id="rId7"/>
    <p:sldLayoutId id="2147484533" r:id="rId8"/>
    <p:sldLayoutId id="2147484535" r:id="rId9"/>
    <p:sldLayoutId id="2147484251" r:id="rId10"/>
    <p:sldLayoutId id="2147484536" r:id="rId11"/>
    <p:sldLayoutId id="2147484540" r:id="rId12"/>
    <p:sldLayoutId id="2147484541" r:id="rId13"/>
    <p:sldLayoutId id="2147484542" r:id="rId14"/>
    <p:sldLayoutId id="2147484543" r:id="rId15"/>
    <p:sldLayoutId id="2147484544" r:id="rId16"/>
    <p:sldLayoutId id="2147484545" r:id="rId17"/>
    <p:sldLayoutId id="2147484546" r:id="rId18"/>
    <p:sldLayoutId id="2147484299" r:id="rId1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7199"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278808597"/>
      </p:ext>
    </p:extLst>
  </p:cSld>
  <p:clrMap bg1="lt1" tx1="dk1" bg2="lt2" tx2="dk2" accent1="accent1" accent2="accent2" accent3="accent3" accent4="accent4" accent5="accent5" accent6="accent6" hlink="hlink" folHlink="folHlink"/>
  <p:sldLayoutIdLst>
    <p:sldLayoutId id="2147484553" r:id="rId1"/>
    <p:sldLayoutId id="2147484554" r:id="rId2"/>
    <p:sldLayoutId id="2147484555" r:id="rId3"/>
    <p:sldLayoutId id="2147484556" r:id="rId4"/>
    <p:sldLayoutId id="2147484558" r:id="rId5"/>
    <p:sldLayoutId id="2147484559" r:id="rId6"/>
    <p:sldLayoutId id="2147484560" r:id="rId7"/>
    <p:sldLayoutId id="2147484561" r:id="rId8"/>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6">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7">
          <p15:clr>
            <a:srgbClr val="C35EA4"/>
          </p15:clr>
        </p15:guide>
        <p15:guide id="26" orient="horz" pos="409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37102180"/>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71" r:id="rId6"/>
    <p:sldLayoutId id="2147484573" r:id="rId7"/>
    <p:sldLayoutId id="2147484575" r:id="rId8"/>
    <p:sldLayoutId id="2147484576" r:id="rId9"/>
    <p:sldLayoutId id="2147484577" r:id="rId10"/>
    <p:sldLayoutId id="2147484578" r:id="rId1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376035"/>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rot="5400000">
            <a:off x="9363861" y="3071982"/>
            <a:ext cx="6995160" cy="849926"/>
          </a:xfrm>
          <a:prstGeom prst="rect">
            <a:avLst/>
          </a:prstGeom>
        </p:spPr>
      </p:pic>
    </p:spTree>
    <p:extLst>
      <p:ext uri="{BB962C8B-B14F-4D97-AF65-F5344CB8AC3E}">
        <p14:creationId xmlns:p14="http://schemas.microsoft.com/office/powerpoint/2010/main" val="673223698"/>
      </p:ext>
    </p:extLst>
  </p:cSld>
  <p:clrMap bg1="lt1" tx1="dk1" bg2="lt2" tx2="dk2" accent1="accent1" accent2="accent2" accent3="accent3" accent4="accent4" accent5="accent5" accent6="accent6" hlink="hlink" folHlink="folHlink"/>
  <p:sldLayoutIdLst>
    <p:sldLayoutId id="2147484594"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Lst>
  <p:transition>
    <p:fade/>
  </p:transition>
  <p:txStyles>
    <p:titleStyle>
      <a:lvl1pPr algn="l" defTabSz="914378" rtl="0" eaLnBrk="1" latinLnBrk="0" hangingPunct="1">
        <a:lnSpc>
          <a:spcPct val="90000"/>
        </a:lnSpc>
        <a:spcBef>
          <a:spcPct val="0"/>
        </a:spcBef>
        <a:buNone/>
        <a:defRPr lang="en-US" sz="4800"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903774"/>
            <a:ext cx="11563350" cy="130189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4"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887031026"/>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 id="2147484642" r:id="rId16"/>
    <p:sldLayoutId id="2147484643" r:id="rId17"/>
    <p:sldLayoutId id="2147484644" r:id="rId18"/>
    <p:sldLayoutId id="2147484645" r:id="rId19"/>
    <p:sldLayoutId id="2147484646" r:id="rId20"/>
    <p:sldLayoutId id="2147484648" r:id="rId21"/>
    <p:sldLayoutId id="2147484650" r:id="rId22"/>
    <p:sldLayoutId id="2147484651" r:id="rId23"/>
    <p:sldLayoutId id="2147484684" r:id="rId24"/>
  </p:sldLayoutIdLst>
  <p:transition>
    <p:fade/>
  </p:transition>
  <p:txStyles>
    <p:titleStyle>
      <a:lvl1pPr algn="l" defTabSz="932742" rtl="0" eaLnBrk="1" latinLnBrk="0" hangingPunct="1">
        <a:lnSpc>
          <a:spcPct val="90000"/>
        </a:lnSpc>
        <a:spcBef>
          <a:spcPct val="0"/>
        </a:spcBef>
        <a:buNone/>
        <a:defRPr lang="en-US" sz="32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gradFill>
            <a:gsLst>
              <a:gs pos="0">
                <a:schemeClr val="tx1"/>
              </a:gs>
              <a:gs pos="100000">
                <a:schemeClr val="tx1"/>
              </a:gs>
            </a:gsLst>
          </a:gra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68" y="466302"/>
            <a:ext cx="11503741" cy="45202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466369" y="1165753"/>
            <a:ext cx="11503741" cy="1568930"/>
          </a:xfrm>
          <a:prstGeom prst="rect">
            <a:avLst/>
          </a:prstGeom>
        </p:spPr>
        <p:txBody>
          <a:bodyPr vert="horz" wrap="square" lIns="0" tIns="0" rIns="0" bIns="0" rtlCol="0">
            <a:spAutoFit/>
          </a:bodyPr>
          <a:lstStyle/>
          <a:p>
            <a:pPr marL="349724" lvl="0" indent="-349724"/>
            <a:r>
              <a:rPr lang="en-US" dirty="0"/>
              <a:t>Click to edit Master text styles</a:t>
            </a:r>
          </a:p>
          <a:p>
            <a:pPr marL="349724" lvl="1" indent="-349724"/>
            <a:r>
              <a:rPr lang="en-US" dirty="0"/>
              <a:t>Second level</a:t>
            </a:r>
          </a:p>
          <a:p>
            <a:pPr marL="349724" lvl="2" indent="-349724"/>
            <a:r>
              <a:rPr lang="en-US" dirty="0"/>
              <a:t>Third level</a:t>
            </a:r>
          </a:p>
          <a:p>
            <a:pPr marL="349724" lvl="3" indent="-349724"/>
            <a:r>
              <a:rPr lang="en-US" dirty="0"/>
              <a:t>Fourth level</a:t>
            </a:r>
          </a:p>
          <a:p>
            <a:pPr marL="349724" lvl="4" indent="-349724"/>
            <a:r>
              <a:rPr lang="en-US" dirty="0"/>
              <a:t>Fifth level</a:t>
            </a:r>
          </a:p>
        </p:txBody>
      </p:sp>
    </p:spTree>
    <p:extLst>
      <p:ext uri="{BB962C8B-B14F-4D97-AF65-F5344CB8AC3E}">
        <p14:creationId xmlns:p14="http://schemas.microsoft.com/office/powerpoint/2010/main" val="4241553064"/>
      </p:ext>
    </p:extLst>
  </p:cSld>
  <p:clrMap bg1="lt1" tx1="dk1" bg2="lt2" tx2="dk2" accent1="accent1" accent2="accent2" accent3="accent3" accent4="accent4" accent5="accent5" accent6="accent6" hlink="hlink" folHlink="folHlink"/>
  <p:sldLayoutIdLst>
    <p:sldLayoutId id="2147484654" r:id="rId1"/>
    <p:sldLayoutId id="2147484655" r:id="rId2"/>
    <p:sldLayoutId id="2147484656" r:id="rId3"/>
    <p:sldLayoutId id="2147484657" r:id="rId4"/>
    <p:sldLayoutId id="2147484658" r:id="rId5"/>
    <p:sldLayoutId id="2147484659" r:id="rId6"/>
    <p:sldLayoutId id="2147484660" r:id="rId7"/>
    <p:sldLayoutId id="2147484661" r:id="rId8"/>
    <p:sldLayoutId id="2147484662" r:id="rId9"/>
    <p:sldLayoutId id="2147484663" r:id="rId10"/>
    <p:sldLayoutId id="2147484664" r:id="rId11"/>
    <p:sldLayoutId id="2147484665" r:id="rId12"/>
    <p:sldLayoutId id="2147484666" r:id="rId13"/>
    <p:sldLayoutId id="2147484667" r:id="rId14"/>
    <p:sldLayoutId id="2147484668" r:id="rId15"/>
    <p:sldLayoutId id="2147484669" r:id="rId16"/>
    <p:sldLayoutId id="2147484670" r:id="rId17"/>
    <p:sldLayoutId id="2147484671" r:id="rId18"/>
    <p:sldLayoutId id="2147484672" r:id="rId19"/>
    <p:sldLayoutId id="2147484673" r:id="rId20"/>
    <p:sldLayoutId id="2147484674" r:id="rId21"/>
    <p:sldLayoutId id="2147484675" r:id="rId22"/>
    <p:sldLayoutId id="2147484676" r:id="rId23"/>
    <p:sldLayoutId id="2147484677" r:id="rId24"/>
    <p:sldLayoutId id="2147484678" r:id="rId25"/>
    <p:sldLayoutId id="2147484679" r:id="rId26"/>
    <p:sldLayoutId id="2147484680" r:id="rId27"/>
    <p:sldLayoutId id="2147484681" r:id="rId28"/>
    <p:sldLayoutId id="2147484682" r:id="rId29"/>
    <p:sldLayoutId id="2147484683" r:id="rId30"/>
  </p:sldLayoutIdLst>
  <p:transition>
    <p:fade/>
  </p:transition>
  <p:txStyles>
    <p:titleStyle>
      <a:lvl1pPr algn="l" defTabSz="951304" rtl="0" eaLnBrk="1" latinLnBrk="0" hangingPunct="1">
        <a:lnSpc>
          <a:spcPct val="90000"/>
        </a:lnSpc>
        <a:spcBef>
          <a:spcPct val="0"/>
        </a:spcBef>
        <a:buNone/>
        <a:defRPr lang="en-US" sz="3264" b="0" kern="1200" cap="none" spc="-104"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51304" rtl="0" eaLnBrk="1" fontAlgn="auto" latinLnBrk="0" hangingPunct="1">
        <a:lnSpc>
          <a:spcPct val="90000"/>
        </a:lnSpc>
        <a:spcBef>
          <a:spcPts val="1224"/>
        </a:spcBef>
        <a:spcAft>
          <a:spcPts val="0"/>
        </a:spcAft>
        <a:buClrTx/>
        <a:buSzPct val="90000"/>
        <a:buFont typeface="Arial" pitchFamily="34" charset="0"/>
        <a:buNone/>
        <a:tabLst/>
        <a:defRPr lang="en-US" sz="2652" kern="1200" spc="0" baseline="0">
          <a:gradFill>
            <a:gsLst>
              <a:gs pos="1250">
                <a:schemeClr val="tx1"/>
              </a:gs>
              <a:gs pos="99000">
                <a:schemeClr val="tx1"/>
              </a:gs>
            </a:gsLst>
            <a:lin ang="5400000" scaled="0"/>
          </a:gradFill>
          <a:latin typeface="+mn-lt"/>
          <a:ea typeface="+mn-ea"/>
          <a:cs typeface="+mn-cs"/>
        </a:defRPr>
      </a:lvl1pPr>
      <a:lvl2pPr marL="0" marR="0" indent="0" algn="l" defTabSz="951304" rtl="0" eaLnBrk="1" fontAlgn="auto" latinLnBrk="0" hangingPunct="1">
        <a:lnSpc>
          <a:spcPct val="90000"/>
        </a:lnSpc>
        <a:spcBef>
          <a:spcPts val="306"/>
        </a:spcBef>
        <a:spcAft>
          <a:spcPts val="0"/>
        </a:spcAft>
        <a:buClrTx/>
        <a:buSzPct val="90000"/>
        <a:buFont typeface="Arial" pitchFamily="34" charset="0"/>
        <a:buNone/>
        <a:tabLst/>
        <a:defRPr lang="en-US" sz="2040" kern="1200" spc="0" baseline="0">
          <a:gradFill>
            <a:gsLst>
              <a:gs pos="1250">
                <a:schemeClr val="tx2"/>
              </a:gs>
              <a:gs pos="100000">
                <a:schemeClr val="tx2"/>
              </a:gs>
            </a:gsLst>
            <a:lin ang="5400000" scaled="0"/>
          </a:gradFill>
          <a:latin typeface="+mn-lt"/>
          <a:ea typeface="+mn-ea"/>
          <a:cs typeface="+mn-cs"/>
        </a:defRPr>
      </a:lvl2pPr>
      <a:lvl3pPr marL="233149" marR="0" indent="0" algn="l" defTabSz="951304" rtl="0" eaLnBrk="1" fontAlgn="auto" latinLnBrk="0" hangingPunct="1">
        <a:lnSpc>
          <a:spcPct val="90000"/>
        </a:lnSpc>
        <a:spcBef>
          <a:spcPts val="306"/>
        </a:spcBef>
        <a:spcAft>
          <a:spcPts val="0"/>
        </a:spcAft>
        <a:buClrTx/>
        <a:buSzPct val="90000"/>
        <a:buFont typeface="Arial" pitchFamily="34" charset="0"/>
        <a:buNone/>
        <a:tabLst/>
        <a:defRPr lang="en-US" sz="2040" kern="1200" spc="0" baseline="0">
          <a:gradFill>
            <a:gsLst>
              <a:gs pos="1250">
                <a:schemeClr val="tx2"/>
              </a:gs>
              <a:gs pos="100000">
                <a:schemeClr val="tx2"/>
              </a:gs>
            </a:gsLst>
            <a:lin ang="5400000" scaled="0"/>
          </a:gradFill>
          <a:latin typeface="+mn-lt"/>
          <a:ea typeface="+mn-ea"/>
          <a:cs typeface="+mn-cs"/>
        </a:defRPr>
      </a:lvl3pPr>
      <a:lvl4pPr marL="466298" marR="0" indent="0" algn="l" defTabSz="951304" rtl="0" eaLnBrk="1" fontAlgn="auto" latinLnBrk="0" hangingPunct="1">
        <a:lnSpc>
          <a:spcPct val="90000"/>
        </a:lnSpc>
        <a:spcBef>
          <a:spcPts val="306"/>
        </a:spcBef>
        <a:spcAft>
          <a:spcPts val="0"/>
        </a:spcAft>
        <a:buClrTx/>
        <a:buSzPct val="90000"/>
        <a:buFont typeface="Arial" pitchFamily="34" charset="0"/>
        <a:buNone/>
        <a:tabLst/>
        <a:defRPr lang="en-US" sz="1632" kern="1200" spc="0" baseline="0">
          <a:gradFill>
            <a:gsLst>
              <a:gs pos="1250">
                <a:schemeClr val="tx2"/>
              </a:gs>
              <a:gs pos="100000">
                <a:schemeClr val="tx2"/>
              </a:gs>
            </a:gsLst>
            <a:lin ang="5400000" scaled="0"/>
          </a:gradFill>
          <a:latin typeface="+mn-lt"/>
          <a:ea typeface="+mn-ea"/>
          <a:cs typeface="+mn-cs"/>
        </a:defRPr>
      </a:lvl4pPr>
      <a:lvl5pPr marL="699447" marR="0" indent="0" algn="l" defTabSz="951304" rtl="0" eaLnBrk="1" fontAlgn="auto" latinLnBrk="0" hangingPunct="1">
        <a:lnSpc>
          <a:spcPct val="90000"/>
        </a:lnSpc>
        <a:spcBef>
          <a:spcPts val="306"/>
        </a:spcBef>
        <a:spcAft>
          <a:spcPts val="0"/>
        </a:spcAft>
        <a:buClrTx/>
        <a:buSzPct val="90000"/>
        <a:buFont typeface="Arial" pitchFamily="34" charset="0"/>
        <a:buNone/>
        <a:tabLst/>
        <a:defRPr lang="en-US" sz="1632" kern="1200" spc="0" baseline="0" dirty="0">
          <a:gradFill>
            <a:gsLst>
              <a:gs pos="1250">
                <a:schemeClr val="tx2"/>
              </a:gs>
              <a:gs pos="100000">
                <a:schemeClr val="tx2"/>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207">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68.png"/><Relationship Id="rId5" Type="http://schemas.openxmlformats.org/officeDocument/2006/relationships/hyperlink" Target="https://aka.ms/sppnp-modernizationscanner" TargetMode="External"/><Relationship Id="rId4" Type="http://schemas.openxmlformats.org/officeDocument/2006/relationships/image" Target="../media/image67.sv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69.png"/><Relationship Id="rId5" Type="http://schemas.openxmlformats.org/officeDocument/2006/relationships/hyperlink" Target="https://aka.ms/sppnp-modernizationscanner" TargetMode="External"/><Relationship Id="rId4" Type="http://schemas.openxmlformats.org/officeDocument/2006/relationships/image" Target="../media/image67.sv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55.xml"/><Relationship Id="rId5" Type="http://schemas.openxmlformats.org/officeDocument/2006/relationships/image" Target="../media/image65.png"/><Relationship Id="rId4" Type="http://schemas.openxmlformats.org/officeDocument/2006/relationships/image" Target="../media/image67.sv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5.xml"/><Relationship Id="rId5" Type="http://schemas.openxmlformats.org/officeDocument/2006/relationships/image" Target="../media/image71.png"/><Relationship Id="rId4" Type="http://schemas.openxmlformats.org/officeDocument/2006/relationships/image" Target="../media/image67.sv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55.xml"/><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55.xml"/><Relationship Id="rId5" Type="http://schemas.openxmlformats.org/officeDocument/2006/relationships/hyperlink" Target="https://docs.microsoft.com/en-us/sharepoint/dev/transform/modernize-customizations" TargetMode="External"/><Relationship Id="rId4" Type="http://schemas.openxmlformats.org/officeDocument/2006/relationships/image" Target="../media/image74.sv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sharepoint/dev/transform/modernize-userinterface-lists-and-libraries" TargetMode="External"/><Relationship Id="rId2" Type="http://schemas.openxmlformats.org/officeDocument/2006/relationships/notesSlide" Target="../notesSlides/notesSlide15.xml"/><Relationship Id="rId1" Type="http://schemas.openxmlformats.org/officeDocument/2006/relationships/slideLayout" Target="../slideLayouts/slideLayout55.xml"/><Relationship Id="rId5" Type="http://schemas.openxmlformats.org/officeDocument/2006/relationships/image" Target="../media/image74.sv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hyperlink" Target="https://aka.ms/sppnp-pagetransformation" TargetMode="External"/><Relationship Id="rId2" Type="http://schemas.openxmlformats.org/officeDocument/2006/relationships/notesSlide" Target="../notesSlides/notesSlide16.xml"/><Relationship Id="rId1" Type="http://schemas.openxmlformats.org/officeDocument/2006/relationships/slideLayout" Target="../slideLayouts/slideLayout55.xml"/><Relationship Id="rId5" Type="http://schemas.openxmlformats.org/officeDocument/2006/relationships/image" Target="../media/image74.sv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sharepoint/dev/transform/modernize-branding" TargetMode="External"/><Relationship Id="rId2" Type="http://schemas.openxmlformats.org/officeDocument/2006/relationships/notesSlide" Target="../notesSlides/notesSlide17.xml"/><Relationship Id="rId1" Type="http://schemas.openxmlformats.org/officeDocument/2006/relationships/slideLayout" Target="../slideLayouts/slideLayout55.xml"/><Relationship Id="rId5" Type="http://schemas.openxmlformats.org/officeDocument/2006/relationships/image" Target="../media/image74.sv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55.xml"/><Relationship Id="rId5" Type="http://schemas.openxmlformats.org/officeDocument/2006/relationships/hyperlink" Target="https://docs.microsoft.com/en-us/sharepoint/dev/transform/modernize-connect-to-office365-group-subsites" TargetMode="External"/><Relationship Id="rId4" Type="http://schemas.openxmlformats.org/officeDocument/2006/relationships/image" Target="../media/image74.sv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sharepoint/dev/transform/modernize-connect-to-office365-group-permissions" TargetMode="External"/><Relationship Id="rId2" Type="http://schemas.openxmlformats.org/officeDocument/2006/relationships/notesSlide" Target="../notesSlides/notesSlide19.xml"/><Relationship Id="rId1" Type="http://schemas.openxmlformats.org/officeDocument/2006/relationships/slideLayout" Target="../slideLayouts/slideLayout55.xml"/><Relationship Id="rId5" Type="http://schemas.openxmlformats.org/officeDocument/2006/relationships/image" Target="../media/image74.sv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55.xml"/><Relationship Id="rId4" Type="http://schemas.openxmlformats.org/officeDocument/2006/relationships/image" Target="../media/image74.sv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ca/azure/active-directory/users-groups-roles/groups-naming-policy" TargetMode="External"/><Relationship Id="rId2" Type="http://schemas.openxmlformats.org/officeDocument/2006/relationships/notesSlide" Target="../notesSlides/notesSlide21.xml"/><Relationship Id="rId1" Type="http://schemas.openxmlformats.org/officeDocument/2006/relationships/slideLayout" Target="../slideLayouts/slideLayout55.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docs.microsoft.com/en-us/office365/admin/create-groups/groups-naming-policy?redirectSourcePath=%252fen-us%252farticle%252foffice-365-groups-naming-policy-6ceca4d3-cad1-4532-9f0f-d469dfbbb552&amp;view=o365-worldwid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ka.ms/themedesigner" TargetMode="External"/><Relationship Id="rId7" Type="http://schemas.openxmlformats.org/officeDocument/2006/relationships/image" Target="../media/image74.svg"/><Relationship Id="rId2" Type="http://schemas.openxmlformats.org/officeDocument/2006/relationships/notesSlide" Target="../notesSlides/notesSlide22.xml"/><Relationship Id="rId1" Type="http://schemas.openxmlformats.org/officeDocument/2006/relationships/slideLayout" Target="../slideLayouts/slideLayout55.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hyperlink" Target="https://docs.microsoft.com/en-us/powershell/module/sharepoint-pnp/add-pnptenanttheme?view=sharepoint-p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echcommunity.microsoft.com/t5/Driving-Adoption-Blog/Microsoft-announces-general-availability-for-Microsoft-365/ba-p/978440" TargetMode="External"/><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sharepoint/dev/transform/modernize-scanner-reports-groupconnect" TargetMode="External"/><Relationship Id="rId2" Type="http://schemas.openxmlformats.org/officeDocument/2006/relationships/notesSlide" Target="../notesSlides/notesSlide24.xml"/><Relationship Id="rId1" Type="http://schemas.openxmlformats.org/officeDocument/2006/relationships/slideLayout" Target="../slideLayouts/slideLayout55.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81.png"/><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5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sharepoint/dev/transform/modernize-connect-to-office365-group-subsites" TargetMode="External"/><Relationship Id="rId2" Type="http://schemas.openxmlformats.org/officeDocument/2006/relationships/notesSlide" Target="../notesSlides/notesSlide26.xml"/><Relationship Id="rId1" Type="http://schemas.openxmlformats.org/officeDocument/2006/relationships/slideLayout" Target="../slideLayouts/slideLayout5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xml"/><Relationship Id="rId1" Type="http://schemas.openxmlformats.org/officeDocument/2006/relationships/slideLayout" Target="../slideLayouts/slideLayout65.xml"/><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5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sharepoint/dev/transform/modernize-connect-to-office365-group-externalsharing" TargetMode="External"/><Relationship Id="rId7" Type="http://schemas.openxmlformats.org/officeDocument/2006/relationships/image" Target="../media/image79.svg"/><Relationship Id="rId2" Type="http://schemas.openxmlformats.org/officeDocument/2006/relationships/notesSlide" Target="../notesSlides/notesSlide28.xml"/><Relationship Id="rId1" Type="http://schemas.openxmlformats.org/officeDocument/2006/relationships/slideLayout" Target="../slideLayouts/slideLayout55.xml"/><Relationship Id="rId6" Type="http://schemas.openxmlformats.org/officeDocument/2006/relationships/image" Target="../media/image78.png"/><Relationship Id="rId5" Type="http://schemas.openxmlformats.org/officeDocument/2006/relationships/image" Target="../media/image87.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55.xml"/><Relationship Id="rId4" Type="http://schemas.openxmlformats.org/officeDocument/2006/relationships/image" Target="../media/image79.svg"/></Relationships>
</file>

<file path=ppt/slides/_rels/slide33.xml.rels><?xml version="1.0" encoding="UTF-8" standalone="yes"?>
<Relationships xmlns="http://schemas.openxmlformats.org/package/2006/relationships"><Relationship Id="rId3" Type="http://schemas.openxmlformats.org/officeDocument/2006/relationships/hyperlink" Target="https://aka.ms/sppnp-modernization-sitecollectionscripts" TargetMode="External"/><Relationship Id="rId7" Type="http://schemas.openxmlformats.org/officeDocument/2006/relationships/image" Target="../media/image79.svg"/><Relationship Id="rId2" Type="http://schemas.openxmlformats.org/officeDocument/2006/relationships/notesSlide" Target="../notesSlides/notesSlide30.xml"/><Relationship Id="rId1" Type="http://schemas.openxmlformats.org/officeDocument/2006/relationships/slideLayout" Target="../slideLayouts/slideLayout55.xml"/><Relationship Id="rId6" Type="http://schemas.openxmlformats.org/officeDocument/2006/relationships/image" Target="../media/image78.png"/><Relationship Id="rId5" Type="http://schemas.openxmlformats.org/officeDocument/2006/relationships/image" Target="../media/image88.png"/><Relationship Id="rId4" Type="http://schemas.openxmlformats.org/officeDocument/2006/relationships/hyperlink" Target="https://github.com/SharePoint/sp-dev-modernization/issu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office365/enterprise/powershell/manage-office-365-groups-with-powershell" TargetMode="External"/><Relationship Id="rId2" Type="http://schemas.openxmlformats.org/officeDocument/2006/relationships/notesSlide" Target="../notesSlides/notesSlide31.xml"/><Relationship Id="rId1" Type="http://schemas.openxmlformats.org/officeDocument/2006/relationships/slideLayout" Target="../slideLayouts/slideLayout5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hyperlink" Target="https://docs.microsoft.com/en-us/office365/admin/create-groups/groups-naming-policy?redirectSourcePath=%252fen-us%252farticle%252foffice-365-groups-naming-policy-6ceca4d3-cad1-4532-9f0f-d469dfbbb552&amp;view=o365-worldwide" TargetMode="External"/><Relationship Id="rId7"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55.xml"/><Relationship Id="rId6" Type="http://schemas.openxmlformats.org/officeDocument/2006/relationships/hyperlink" Target="https://docs.microsoft.com/en-us/powershell/module/sharepoint-pnp/add-pnptenanttheme?view=sharepoint-ps" TargetMode="External"/><Relationship Id="rId5" Type="http://schemas.openxmlformats.org/officeDocument/2006/relationships/hyperlink" Target="https://docs.microsoft.com/en-us/office365/enterprise/powershell/manage-office-365-groups-with-powershell" TargetMode="External"/><Relationship Id="rId4" Type="http://schemas.openxmlformats.org/officeDocument/2006/relationships/hyperlink" Target="https://docs.microsoft.com/en-us/office365/admin/create-groups/manage-creation-of-groups?redirectSourcePath=%252fen-us%252farticle%252fmanage-who-can-create-office-365-groups-4c46c8cb-17d0-44b5-9776-005fced8e618&amp;view=o365-worldwid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55.xml"/><Relationship Id="rId4" Type="http://schemas.openxmlformats.org/officeDocument/2006/relationships/image" Target="../media/image79.svg"/></Relationships>
</file>

<file path=ppt/slides/_rels/slide3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SharePoint/sp-dev-modernization/issues" TargetMode="External"/><Relationship Id="rId2" Type="http://schemas.openxmlformats.org/officeDocument/2006/relationships/notesSlide" Target="../notesSlides/notesSlide34.xml"/><Relationship Id="rId1" Type="http://schemas.openxmlformats.org/officeDocument/2006/relationships/slideLayout" Target="../slideLayouts/slideLayout55.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hyperlink" Target="https://github.com/SharePoint/sp-dev-modernization"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sharepoint/dev/solution-guidance/pnp-provisioning-tenant-templates" TargetMode="External"/><Relationship Id="rId2" Type="http://schemas.openxmlformats.org/officeDocument/2006/relationships/notesSlide" Target="../notesSlides/notesSlide35.xml"/><Relationship Id="rId1" Type="http://schemas.openxmlformats.org/officeDocument/2006/relationships/slideLayout" Target="../slideLayouts/slideLayout55.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hyperlink" Target="https://docs.microsoft.com/en-us/sharepoint/dev/spfx/sharepoint-framework-overview"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55.xml"/><Relationship Id="rId5" Type="http://schemas.openxmlformats.org/officeDocument/2006/relationships/image" Target="../media/image36.png"/><Relationship Id="rId4" Type="http://schemas.openxmlformats.org/officeDocument/2006/relationships/image" Target="../media/image35.png"/></Relationships>
</file>

<file path=ppt/slides/_rels/slide40.xml.rels><?xml version="1.0" encoding="UTF-8" standalone="yes"?>
<Relationships xmlns="http://schemas.openxmlformats.org/package/2006/relationships"><Relationship Id="rId8" Type="http://schemas.openxmlformats.org/officeDocument/2006/relationships/hyperlink" Target="https://provisioning.sharepointpnp.com/" TargetMode="External"/><Relationship Id="rId3" Type="http://schemas.openxmlformats.org/officeDocument/2006/relationships/image" Target="../media/image94.jpg"/><Relationship Id="rId7" Type="http://schemas.openxmlformats.org/officeDocument/2006/relationships/hyperlink" Target="https://aka.ms/sppnp-modernizationscanner" TargetMode="External"/><Relationship Id="rId2" Type="http://schemas.openxmlformats.org/officeDocument/2006/relationships/image" Target="../media/image93.png"/><Relationship Id="rId1" Type="http://schemas.openxmlformats.org/officeDocument/2006/relationships/slideLayout" Target="../slideLayouts/slideLayout65.xml"/><Relationship Id="rId6" Type="http://schemas.openxmlformats.org/officeDocument/2006/relationships/hyperlink" Target="https://aka.ms/sppnp-pagetransformationvideos" TargetMode="External"/><Relationship Id="rId5" Type="http://schemas.openxmlformats.org/officeDocument/2006/relationships/hyperlink" Target="https://aka.ms/sppnp-pagetransformation" TargetMode="External"/><Relationship Id="rId4" Type="http://schemas.openxmlformats.org/officeDocument/2006/relationships/hyperlink" Target="https://aka.ms/sppnp-modernize" TargetMode="External"/><Relationship Id="rId9" Type="http://schemas.openxmlformats.org/officeDocument/2006/relationships/hyperlink" Target="https://lookbook.microsoft.com/"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42.tiff"/><Relationship Id="rId13" Type="http://schemas.openxmlformats.org/officeDocument/2006/relationships/image" Target="../media/image47.jpeg"/><Relationship Id="rId18" Type="http://schemas.openxmlformats.org/officeDocument/2006/relationships/image" Target="../media/image52.png"/><Relationship Id="rId3" Type="http://schemas.openxmlformats.org/officeDocument/2006/relationships/image" Target="../media/image37.jpeg"/><Relationship Id="rId21" Type="http://schemas.openxmlformats.org/officeDocument/2006/relationships/image" Target="../media/image55.png"/><Relationship Id="rId7" Type="http://schemas.openxmlformats.org/officeDocument/2006/relationships/image" Target="../media/image41.tiff"/><Relationship Id="rId12" Type="http://schemas.openxmlformats.org/officeDocument/2006/relationships/image" Target="../media/image46.jpeg"/><Relationship Id="rId17" Type="http://schemas.openxmlformats.org/officeDocument/2006/relationships/image" Target="../media/image51.jpe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2.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emf"/><Relationship Id="rId15" Type="http://schemas.openxmlformats.org/officeDocument/2006/relationships/image" Target="../media/image49.jpeg"/><Relationship Id="rId10" Type="http://schemas.openxmlformats.org/officeDocument/2006/relationships/image" Target="../media/image44.jpe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tiff"/><Relationship Id="rId14" Type="http://schemas.openxmlformats.org/officeDocument/2006/relationships/image" Target="../media/image48.jpe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55.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hyperlink" Target="https://aka.ms/sppnp-modernizationscanner" TargetMode="External"/><Relationship Id="rId7" Type="http://schemas.openxmlformats.org/officeDocument/2006/relationships/image" Target="../media/image67.sv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hyperlink" Target="https://aka.ms/sppnp-modernizationscanner-azureadsetup" TargetMode="External"/><Relationship Id="rId4" Type="http://schemas.openxmlformats.org/officeDocument/2006/relationships/image" Target="../media/image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14223" y="714825"/>
            <a:ext cx="4245437" cy="2382191"/>
          </a:xfrm>
        </p:spPr>
        <p:txBody>
          <a:bodyPr/>
          <a:lstStyle/>
          <a:p>
            <a:r>
              <a:rPr lang="en-US" sz="4800">
                <a:solidFill>
                  <a:schemeClr val="accent3"/>
                </a:solidFill>
              </a:rPr>
              <a:t>Microsoft </a:t>
            </a:r>
            <a:br>
              <a:rPr lang="en-US" sz="4800">
                <a:solidFill>
                  <a:schemeClr val="accent3"/>
                </a:solidFill>
              </a:rPr>
            </a:br>
            <a:r>
              <a:rPr lang="en-US" sz="4800">
                <a:solidFill>
                  <a:schemeClr val="accent3"/>
                </a:solidFill>
              </a:rPr>
              <a:t>Teamwork Transformation</a:t>
            </a:r>
          </a:p>
        </p:txBody>
      </p:sp>
      <p:pic>
        <p:nvPicPr>
          <p:cNvPr id="8" name="Picture Placeholder 7" descr="A person standing in front of a building&#10;&#10;Description automatically generated">
            <a:extLst>
              <a:ext uri="{FF2B5EF4-FFF2-40B4-BE49-F238E27FC236}">
                <a16:creationId xmlns:a16="http://schemas.microsoft.com/office/drawing/2014/main" id="{CA1CF8DE-D31F-4FDB-9AF1-EBA461B27E20}"/>
              </a:ext>
            </a:extLst>
          </p:cNvPr>
          <p:cNvPicPr>
            <a:picLocks noGrp="1" noChangeAspect="1"/>
          </p:cNvPicPr>
          <p:nvPr>
            <p:ph type="pic" sz="quarter" idx="11"/>
          </p:nvPr>
        </p:nvPicPr>
        <p:blipFill>
          <a:blip r:embed="rId3"/>
          <a:srcRect l="21887" r="21887"/>
          <a:stretch>
            <a:fillRect/>
          </a:stretch>
        </p:blipFill>
        <p:spPr/>
      </p:pic>
      <p:sp>
        <p:nvSpPr>
          <p:cNvPr id="9" name="Text Placeholder 7"/>
          <p:cNvSpPr>
            <a:spLocks noGrp="1"/>
          </p:cNvSpPr>
          <p:nvPr>
            <p:ph type="body" sz="quarter" idx="4294967295"/>
          </p:nvPr>
        </p:nvSpPr>
        <p:spPr>
          <a:xfrm>
            <a:off x="322197" y="3528415"/>
            <a:ext cx="4737463" cy="738188"/>
          </a:xfrm>
        </p:spPr>
        <p:txBody>
          <a:bodyPr/>
          <a:lstStyle/>
          <a:p>
            <a:pPr marL="0" indent="0">
              <a:buNone/>
            </a:pPr>
            <a:r>
              <a:rPr lang="en-US" sz="2000">
                <a:solidFill>
                  <a:srgbClr val="2A2B2C"/>
                </a:solidFill>
                <a:latin typeface="Segoe UI Semibold" panose="020B0702040204020203" pitchFamily="34" charset="0"/>
                <a:cs typeface="Segoe UI Semibold" panose="020B0702040204020203" pitchFamily="34" charset="0"/>
              </a:rPr>
              <a:t>How Microsoft Teams and SharePoint power teamwork transformation. </a:t>
            </a:r>
          </a:p>
        </p:txBody>
      </p:sp>
      <p:grpSp>
        <p:nvGrpSpPr>
          <p:cNvPr id="2" name="Group 1">
            <a:extLst>
              <a:ext uri="{FF2B5EF4-FFF2-40B4-BE49-F238E27FC236}">
                <a16:creationId xmlns:a16="http://schemas.microsoft.com/office/drawing/2014/main" id="{15C4059B-07FB-4326-87BD-AD4D677D21DF}"/>
              </a:ext>
            </a:extLst>
          </p:cNvPr>
          <p:cNvGrpSpPr/>
          <p:nvPr/>
        </p:nvGrpSpPr>
        <p:grpSpPr>
          <a:xfrm>
            <a:off x="132654" y="5237657"/>
            <a:ext cx="6821140" cy="677191"/>
            <a:chOff x="559374" y="5664377"/>
            <a:chExt cx="6821140" cy="677191"/>
          </a:xfrm>
        </p:grpSpPr>
        <p:sp>
          <p:nvSpPr>
            <p:cNvPr id="5" name="Title 6">
              <a:extLst>
                <a:ext uri="{FF2B5EF4-FFF2-40B4-BE49-F238E27FC236}">
                  <a16:creationId xmlns:a16="http://schemas.microsoft.com/office/drawing/2014/main" id="{595809D6-FF03-B141-9992-EDEBB2DBE116}"/>
                </a:ext>
              </a:extLst>
            </p:cNvPr>
            <p:cNvSpPr txBox="1">
              <a:spLocks/>
            </p:cNvSpPr>
            <p:nvPr/>
          </p:nvSpPr>
          <p:spPr>
            <a:xfrm>
              <a:off x="1567372" y="5664377"/>
              <a:ext cx="5813142" cy="607565"/>
            </a:xfrm>
            <a:prstGeom prst="rect">
              <a:avLst/>
            </a:prstGeom>
            <a:noFill/>
          </p:spPr>
          <p:txBody>
            <a:bodyPr vert="horz" wrap="square" lIns="0" tIns="91440" rIns="146304" bIns="91440" rtlCol="0" anchor="b" anchorCtr="0">
              <a:noAutofit/>
            </a:bodyPr>
            <a:lstStyle>
              <a:lvl1pPr algn="l" defTabSz="932742" rtl="0" eaLnBrk="1" latinLnBrk="0" hangingPunct="1">
                <a:lnSpc>
                  <a:spcPct val="90000"/>
                </a:lnSpc>
                <a:spcBef>
                  <a:spcPct val="0"/>
                </a:spcBef>
                <a:buNone/>
                <a:defRPr lang="en-US" sz="5400" b="0" kern="1200" cap="none" spc="-150" baseline="0">
                  <a:ln w="3175">
                    <a:noFill/>
                  </a:ln>
                  <a:solidFill>
                    <a:schemeClr val="bg2"/>
                  </a:solidFill>
                  <a:effectLst/>
                  <a:latin typeface="+mj-lt"/>
                  <a:ea typeface="+mn-ea"/>
                  <a:cs typeface="Segoe UI" pitchFamily="34" charset="0"/>
                </a:defRPr>
              </a:lvl1pPr>
            </a:lstStyle>
            <a:p>
              <a:r>
                <a:rPr lang="en-US" sz="2000" spc="0">
                  <a:solidFill>
                    <a:srgbClr val="FF40FF"/>
                  </a:solidFill>
                  <a:latin typeface="+mn-lt"/>
                </a:rPr>
                <a:t>&lt;&lt;Microsoft Partner Contact Information&gt;&gt;</a:t>
              </a:r>
            </a:p>
          </p:txBody>
        </p:sp>
        <p:grpSp>
          <p:nvGrpSpPr>
            <p:cNvPr id="13" name="Group 12"/>
            <p:cNvGrpSpPr/>
            <p:nvPr/>
          </p:nvGrpSpPr>
          <p:grpSpPr>
            <a:xfrm>
              <a:off x="559374" y="5724346"/>
              <a:ext cx="966526" cy="617222"/>
              <a:chOff x="1521953" y="21127101"/>
              <a:chExt cx="966526" cy="617222"/>
            </a:xfrm>
          </p:grpSpPr>
          <p:sp>
            <p:nvSpPr>
              <p:cNvPr id="14" name="Rectangle: Rounded Corners 13"/>
              <p:cNvSpPr/>
              <p:nvPr/>
            </p:nvSpPr>
            <p:spPr>
              <a:xfrm rot="2700000">
                <a:off x="1691256" y="21127101"/>
                <a:ext cx="617222" cy="617222"/>
              </a:xfrm>
              <a:prstGeom prst="roundRect">
                <a:avLst>
                  <a:gd name="adj" fmla="val 7822"/>
                </a:avLst>
              </a:prstGeom>
              <a:solidFill>
                <a:schemeClr val="bg2"/>
              </a:solidFill>
              <a:ln w="5715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21953" y="21241946"/>
                <a:ext cx="966526" cy="415498"/>
              </a:xfrm>
              <a:prstGeom prst="rect">
                <a:avLst/>
              </a:prstGeom>
              <a:noFill/>
              <a:ln>
                <a:noFill/>
              </a:ln>
            </p:spPr>
            <p:txBody>
              <a:bodyPr wrap="square" rtlCol="0">
                <a:spAutoFit/>
              </a:bodyPr>
              <a:lstStyle/>
              <a:p>
                <a:pPr algn="ctr"/>
                <a:r>
                  <a:rPr lang="en-US" sz="1050" b="1">
                    <a:solidFill>
                      <a:srgbClr val="FF33CC"/>
                    </a:solidFill>
                    <a:latin typeface="Segoe UI" panose="020B0502040204020203" pitchFamily="34" charset="0"/>
                    <a:cs typeface="Segoe UI" panose="020B0502040204020203" pitchFamily="34" charset="0"/>
                  </a:rPr>
                  <a:t>Partner </a:t>
                </a:r>
              </a:p>
              <a:p>
                <a:pPr algn="ctr"/>
                <a:r>
                  <a:rPr lang="en-US" sz="1050" b="1">
                    <a:solidFill>
                      <a:srgbClr val="FF33CC"/>
                    </a:solidFill>
                    <a:latin typeface="Segoe UI" panose="020B0502040204020203" pitchFamily="34" charset="0"/>
                    <a:cs typeface="Segoe UI" panose="020B0502040204020203" pitchFamily="34" charset="0"/>
                  </a:rPr>
                  <a:t>Logo</a:t>
                </a:r>
              </a:p>
            </p:txBody>
          </p:sp>
        </p:grpSp>
      </p:grpSp>
    </p:spTree>
    <p:extLst>
      <p:ext uri="{BB962C8B-B14F-4D97-AF65-F5344CB8AC3E}">
        <p14:creationId xmlns:p14="http://schemas.microsoft.com/office/powerpoint/2010/main" val="11219041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Run a scan</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434975" y="1673958"/>
            <a:ext cx="6722343"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Launch the scanner</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Start a scan by launching the SharePoint.Modernization.Scanner.exe</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Configure Authentication</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Choose the </a:t>
            </a:r>
            <a:r>
              <a:rPr lang="en-US" sz="1440" b="1" dirty="0">
                <a:gradFill>
                  <a:gsLst>
                    <a:gs pos="1250">
                      <a:srgbClr val="000000"/>
                    </a:gs>
                    <a:gs pos="99000">
                      <a:srgbClr val="000000"/>
                    </a:gs>
                  </a:gsLst>
                  <a:lin ang="5400000" scaled="0"/>
                </a:gradFill>
                <a:latin typeface="Segoe UI"/>
              </a:rPr>
              <a:t>Azure AD App Only </a:t>
            </a:r>
            <a:r>
              <a:rPr lang="en-US" sz="1440" dirty="0">
                <a:gradFill>
                  <a:gsLst>
                    <a:gs pos="1250">
                      <a:srgbClr val="000000"/>
                    </a:gs>
                    <a:gs pos="99000">
                      <a:srgbClr val="000000"/>
                    </a:gs>
                  </a:gsLst>
                  <a:lin ang="5400000" scaled="0"/>
                </a:gradFill>
                <a:latin typeface="Segoe UI"/>
              </a:rPr>
              <a:t>authentication option</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Fill-in the Application ID, domain name, path to the PFX file and PFX file password and press </a:t>
            </a:r>
            <a:r>
              <a:rPr lang="en-US" sz="1440" b="1" dirty="0">
                <a:gradFill>
                  <a:gsLst>
                    <a:gs pos="1250">
                      <a:srgbClr val="000000"/>
                    </a:gs>
                    <a:gs pos="99000">
                      <a:srgbClr val="000000"/>
                    </a:gs>
                  </a:gsLst>
                  <a:lin ang="5400000" scaled="0"/>
                </a:gradFill>
                <a:latin typeface="Segoe UI"/>
              </a:rPr>
              <a:t>Next</a:t>
            </a:r>
            <a:endParaRPr lang="en-US" sz="14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I want to use credentials, can I?</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Yes, assuming that the provided credentials have read access to the site collections that need to be scanned. Detecting of Teams </a:t>
            </a:r>
            <a:r>
              <a:rPr lang="en-US" sz="1440" dirty="0" err="1">
                <a:gradFill>
                  <a:gsLst>
                    <a:gs pos="1250">
                      <a:srgbClr val="000000"/>
                    </a:gs>
                    <a:gs pos="99000">
                      <a:srgbClr val="000000"/>
                    </a:gs>
                  </a:gsLst>
                  <a:lin ang="5400000" scaled="0"/>
                </a:gradFill>
                <a:latin typeface="Segoe UI"/>
              </a:rPr>
              <a:t>teams</a:t>
            </a:r>
            <a:r>
              <a:rPr lang="en-US" sz="1440" dirty="0">
                <a:gradFill>
                  <a:gsLst>
                    <a:gs pos="1250">
                      <a:srgbClr val="000000"/>
                    </a:gs>
                    <a:gs pos="99000">
                      <a:srgbClr val="000000"/>
                    </a:gs>
                  </a:gsLst>
                  <a:lin ang="5400000" scaled="0"/>
                </a:gradFill>
                <a:latin typeface="Segoe UI"/>
              </a:rPr>
              <a:t> will not work with credentials.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Can I used the scanned via command-line?</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Yes that’s possible. Check the scanner documentation at </a:t>
            </a:r>
            <a:r>
              <a:rPr lang="en-US" sz="1440" dirty="0">
                <a:gradFill>
                  <a:gsLst>
                    <a:gs pos="1250">
                      <a:srgbClr val="000000"/>
                    </a:gs>
                    <a:gs pos="99000">
                      <a:srgbClr val="000000"/>
                    </a:gs>
                  </a:gsLst>
                  <a:lin ang="5400000" scaled="0"/>
                </a:gradFill>
                <a:latin typeface="Segoe UI"/>
                <a:hlinkClick r:id="rId5"/>
              </a:rPr>
              <a:t>https://aka.ms/sppnp-modernizationscanner</a:t>
            </a:r>
            <a:r>
              <a:rPr lang="en-US" sz="1440" dirty="0">
                <a:gradFill>
                  <a:gsLst>
                    <a:gs pos="1250">
                      <a:srgbClr val="000000"/>
                    </a:gs>
                    <a:gs pos="99000">
                      <a:srgbClr val="000000"/>
                    </a:gs>
                  </a:gsLst>
                  <a:lin ang="5400000" scaled="0"/>
                </a:gradFill>
                <a:latin typeface="Segoe UI"/>
              </a:rPr>
              <a:t> </a:t>
            </a:r>
          </a:p>
          <a:p>
            <a:pPr marL="466298"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2054" name="Picture 6">
            <a:extLst>
              <a:ext uri="{FF2B5EF4-FFF2-40B4-BE49-F238E27FC236}">
                <a16:creationId xmlns:a16="http://schemas.microsoft.com/office/drawing/2014/main" id="{1A165A98-080A-49FC-8DB4-C34B489EC3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4794" y="1807981"/>
            <a:ext cx="45910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937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Run a scan</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434975" y="1673958"/>
            <a:ext cx="6722343"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Configure the sites to scan</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When validating the scanner use </a:t>
            </a:r>
            <a:r>
              <a:rPr lang="en-US" sz="1440" b="1" dirty="0">
                <a:gradFill>
                  <a:gsLst>
                    <a:gs pos="1250">
                      <a:srgbClr val="000000"/>
                    </a:gs>
                    <a:gs pos="99000">
                      <a:srgbClr val="000000"/>
                    </a:gs>
                  </a:gsLst>
                  <a:lin ang="5400000" scaled="0"/>
                </a:gradFill>
                <a:latin typeface="Segoe UI"/>
              </a:rPr>
              <a:t>Selected site collections</a:t>
            </a:r>
            <a:r>
              <a:rPr lang="en-US" sz="1440" dirty="0">
                <a:gradFill>
                  <a:gsLst>
                    <a:gs pos="1250">
                      <a:srgbClr val="000000"/>
                    </a:gs>
                    <a:gs pos="99000">
                      <a:srgbClr val="000000"/>
                    </a:gs>
                  </a:gsLst>
                  <a:lin ang="5400000" scaled="0"/>
                </a:gradFill>
                <a:latin typeface="Segoe UI"/>
              </a:rPr>
              <a:t> and then enter the </a:t>
            </a:r>
            <a:r>
              <a:rPr lang="en-US" sz="1440" dirty="0" err="1">
                <a:gradFill>
                  <a:gsLst>
                    <a:gs pos="1250">
                      <a:srgbClr val="000000"/>
                    </a:gs>
                    <a:gs pos="99000">
                      <a:srgbClr val="000000"/>
                    </a:gs>
                  </a:gsLst>
                  <a:lin ang="5400000" scaled="0"/>
                </a:gradFill>
                <a:latin typeface="Segoe UI"/>
              </a:rPr>
              <a:t>url</a:t>
            </a:r>
            <a:r>
              <a:rPr lang="en-US" sz="1440" dirty="0">
                <a:gradFill>
                  <a:gsLst>
                    <a:gs pos="1250">
                      <a:srgbClr val="000000"/>
                    </a:gs>
                    <a:gs pos="99000">
                      <a:srgbClr val="000000"/>
                    </a:gs>
                  </a:gsLst>
                  <a:lin ang="5400000" scaled="0"/>
                </a:gradFill>
                <a:latin typeface="Segoe UI"/>
              </a:rPr>
              <a:t> of one or more site collections to scan and press </a:t>
            </a:r>
            <a:r>
              <a:rPr lang="en-US" sz="1440" b="1" dirty="0">
                <a:gradFill>
                  <a:gsLst>
                    <a:gs pos="1250">
                      <a:srgbClr val="000000"/>
                    </a:gs>
                    <a:gs pos="99000">
                      <a:srgbClr val="000000"/>
                    </a:gs>
                  </a:gsLst>
                  <a:lin ang="5400000" scaled="0"/>
                </a:gradFill>
                <a:latin typeface="Segoe UI"/>
              </a:rPr>
              <a:t>Next</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For the final run use </a:t>
            </a:r>
            <a:r>
              <a:rPr lang="en-US" sz="1440" b="1" dirty="0">
                <a:gradFill>
                  <a:gsLst>
                    <a:gs pos="1250">
                      <a:srgbClr val="000000"/>
                    </a:gs>
                    <a:gs pos="99000">
                      <a:srgbClr val="000000"/>
                    </a:gs>
                  </a:gsLst>
                  <a:lin ang="5400000" scaled="0"/>
                </a:gradFill>
                <a:latin typeface="Segoe UI"/>
              </a:rPr>
              <a:t>Complete tenant</a:t>
            </a:r>
            <a:r>
              <a:rPr lang="en-US" sz="1440" dirty="0">
                <a:gradFill>
                  <a:gsLst>
                    <a:gs pos="1250">
                      <a:srgbClr val="000000"/>
                    </a:gs>
                    <a:gs pos="99000">
                      <a:srgbClr val="000000"/>
                    </a:gs>
                  </a:gsLst>
                  <a:lin ang="5400000" scaled="0"/>
                </a:gradFill>
                <a:latin typeface="Segoe UI"/>
              </a:rPr>
              <a:t>, enter the tenant name and press </a:t>
            </a:r>
            <a:r>
              <a:rPr lang="en-US" sz="1440" b="1" dirty="0">
                <a:gradFill>
                  <a:gsLst>
                    <a:gs pos="1250">
                      <a:srgbClr val="000000"/>
                    </a:gs>
                    <a:gs pos="99000">
                      <a:srgbClr val="000000"/>
                    </a:gs>
                  </a:gsLst>
                  <a:lin ang="5400000" scaled="0"/>
                </a:gradFill>
                <a:latin typeface="Segoe UI"/>
              </a:rPr>
              <a:t>Next</a:t>
            </a:r>
            <a:endParaRPr lang="en-US" sz="14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Can I scan a specific set of site collections?</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Yes, in the </a:t>
            </a:r>
            <a:r>
              <a:rPr lang="en-US" sz="1440" b="1" dirty="0">
                <a:gradFill>
                  <a:gsLst>
                    <a:gs pos="1250">
                      <a:srgbClr val="000000"/>
                    </a:gs>
                    <a:gs pos="99000">
                      <a:srgbClr val="000000"/>
                    </a:gs>
                  </a:gsLst>
                  <a:lin ang="5400000" scaled="0"/>
                </a:gradFill>
                <a:latin typeface="Segoe UI"/>
              </a:rPr>
              <a:t>Selected site collections</a:t>
            </a:r>
            <a:r>
              <a:rPr lang="en-US" sz="1440" dirty="0">
                <a:gradFill>
                  <a:gsLst>
                    <a:gs pos="1250">
                      <a:srgbClr val="000000"/>
                    </a:gs>
                    <a:gs pos="99000">
                      <a:srgbClr val="000000"/>
                    </a:gs>
                  </a:gsLst>
                  <a:lin ang="5400000" scaled="0"/>
                </a:gradFill>
                <a:latin typeface="Segoe UI"/>
              </a:rPr>
              <a:t> option you can use wildcards to scope the sites. Alternatively you can use the </a:t>
            </a:r>
            <a:r>
              <a:rPr lang="en-US" sz="1440" b="1" dirty="0">
                <a:gradFill>
                  <a:gsLst>
                    <a:gs pos="1250">
                      <a:srgbClr val="000000"/>
                    </a:gs>
                    <a:gs pos="99000">
                      <a:srgbClr val="000000"/>
                    </a:gs>
                  </a:gsLst>
                  <a:lin ang="5400000" scaled="0"/>
                </a:gradFill>
                <a:latin typeface="Segoe UI"/>
              </a:rPr>
              <a:t>CSV file listing sites to scan</a:t>
            </a:r>
            <a:r>
              <a:rPr lang="en-US" sz="1440" dirty="0">
                <a:gradFill>
                  <a:gsLst>
                    <a:gs pos="1250">
                      <a:srgbClr val="000000"/>
                    </a:gs>
                    <a:gs pos="99000">
                      <a:srgbClr val="000000"/>
                    </a:gs>
                  </a:gsLst>
                  <a:lin ang="5400000" scaled="0"/>
                </a:gradFill>
                <a:latin typeface="Segoe UI"/>
              </a:rPr>
              <a:t> option and provide a CSV file with the needed site collections. Check the scanner documentation at </a:t>
            </a:r>
            <a:r>
              <a:rPr lang="en-US" sz="1440" dirty="0">
                <a:gradFill>
                  <a:gsLst>
                    <a:gs pos="1250">
                      <a:srgbClr val="000000"/>
                    </a:gs>
                    <a:gs pos="99000">
                      <a:srgbClr val="000000"/>
                    </a:gs>
                  </a:gsLst>
                  <a:lin ang="5400000" scaled="0"/>
                </a:gradFill>
                <a:latin typeface="Segoe UI"/>
                <a:hlinkClick r:id="rId5"/>
              </a:rPr>
              <a:t>https://aka.ms/sppnp-modernizationscanner</a:t>
            </a:r>
            <a:r>
              <a:rPr lang="en-US" sz="1440" dirty="0">
                <a:gradFill>
                  <a:gsLst>
                    <a:gs pos="1250">
                      <a:srgbClr val="000000"/>
                    </a:gs>
                    <a:gs pos="99000">
                      <a:srgbClr val="000000"/>
                    </a:gs>
                  </a:gsLst>
                  <a:lin ang="5400000" scaled="0"/>
                </a:gradFill>
                <a:latin typeface="Segoe UI"/>
              </a:rPr>
              <a:t> </a:t>
            </a:r>
          </a:p>
          <a:p>
            <a:pPr marL="466298"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4100" name="Picture 4">
            <a:extLst>
              <a:ext uri="{FF2B5EF4-FFF2-40B4-BE49-F238E27FC236}">
                <a16:creationId xmlns:a16="http://schemas.microsoft.com/office/drawing/2014/main" id="{AECFC13E-6B1B-4897-99FE-B0096FCE6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3510" y="1071932"/>
            <a:ext cx="3204486" cy="260613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05A6F33E-7B81-4687-A2B0-7466756654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3510" y="3789130"/>
            <a:ext cx="3204486" cy="2606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34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Run a scan</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434975" y="1673958"/>
            <a:ext cx="6722343"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Configure the scan mode</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Select the </a:t>
            </a:r>
            <a:r>
              <a:rPr lang="en-US" sz="1440" b="1" dirty="0">
                <a:gradFill>
                  <a:gsLst>
                    <a:gs pos="1250">
                      <a:srgbClr val="000000"/>
                    </a:gs>
                    <a:gs pos="99000">
                      <a:srgbClr val="000000"/>
                    </a:gs>
                  </a:gsLst>
                  <a:lin ang="5400000" scaled="0"/>
                </a:gradFill>
                <a:latin typeface="Segoe UI"/>
              </a:rPr>
              <a:t>Office 365 Group connection readiness</a:t>
            </a:r>
            <a:r>
              <a:rPr lang="en-US" sz="1440" dirty="0">
                <a:gradFill>
                  <a:gsLst>
                    <a:gs pos="1250">
                      <a:srgbClr val="000000"/>
                    </a:gs>
                    <a:gs pos="99000">
                      <a:srgbClr val="000000"/>
                    </a:gs>
                  </a:gsLst>
                  <a:lin ang="5400000" scaled="0"/>
                </a:gradFill>
                <a:latin typeface="Segoe UI"/>
              </a:rPr>
              <a:t> mode and press </a:t>
            </a:r>
            <a:r>
              <a:rPr lang="en-US" sz="1440" b="1" dirty="0">
                <a:gradFill>
                  <a:gsLst>
                    <a:gs pos="1250">
                      <a:srgbClr val="000000"/>
                    </a:gs>
                    <a:gs pos="99000">
                      <a:srgbClr val="000000"/>
                    </a:gs>
                  </a:gsLst>
                  <a:lin ang="5400000" scaled="0"/>
                </a:gradFill>
                <a:latin typeface="Segoe UI"/>
              </a:rPr>
              <a:t>Next</a:t>
            </a:r>
          </a:p>
          <a:p>
            <a:pPr marL="466298" indent="-466298" defTabSz="951304">
              <a:spcBef>
                <a:spcPts val="1224"/>
              </a:spcBef>
              <a:buFont typeface="Arial" pitchFamily="34" charset="0"/>
              <a:buChar char="•"/>
              <a:defRPr/>
            </a:pP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Can I run a scan for everything?</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Yes, you can via selecting the </a:t>
            </a:r>
            <a:r>
              <a:rPr lang="en-US" sz="1440" b="1" dirty="0">
                <a:gradFill>
                  <a:gsLst>
                    <a:gs pos="1250">
                      <a:srgbClr val="000000"/>
                    </a:gs>
                    <a:gs pos="99000">
                      <a:srgbClr val="000000"/>
                    </a:gs>
                  </a:gsLst>
                  <a:lin ang="5400000" scaled="0"/>
                </a:gradFill>
                <a:latin typeface="Segoe UI"/>
              </a:rPr>
              <a:t>All of the above (full scan)</a:t>
            </a:r>
            <a:r>
              <a:rPr lang="en-US" sz="1440" dirty="0">
                <a:gradFill>
                  <a:gsLst>
                    <a:gs pos="1250">
                      <a:srgbClr val="000000"/>
                    </a:gs>
                    <a:gs pos="99000">
                      <a:srgbClr val="000000"/>
                    </a:gs>
                  </a:gsLst>
                  <a:lin ang="5400000" scaled="0"/>
                </a:gradFill>
                <a:latin typeface="Segoe UI"/>
              </a:rPr>
              <a:t> option. However, be aware that the scan run time will be substantially longer. It’s recommended to first run the scanner with the requested </a:t>
            </a:r>
            <a:r>
              <a:rPr lang="en-US" sz="1440" b="1" dirty="0">
                <a:gradFill>
                  <a:gsLst>
                    <a:gs pos="1250">
                      <a:srgbClr val="000000"/>
                    </a:gs>
                    <a:gs pos="99000">
                      <a:srgbClr val="000000"/>
                    </a:gs>
                  </a:gsLst>
                  <a:lin ang="5400000" scaled="0"/>
                </a:gradFill>
                <a:latin typeface="Segoe UI"/>
              </a:rPr>
              <a:t>Office 365 Group connection readiness</a:t>
            </a:r>
            <a:r>
              <a:rPr lang="en-US" sz="1440" dirty="0">
                <a:gradFill>
                  <a:gsLst>
                    <a:gs pos="1250">
                      <a:srgbClr val="000000"/>
                    </a:gs>
                    <a:gs pos="99000">
                      <a:srgbClr val="000000"/>
                    </a:gs>
                  </a:gsLst>
                  <a:lin ang="5400000" scaled="0"/>
                </a:gradFill>
                <a:latin typeface="Segoe UI"/>
              </a:rPr>
              <a:t> option and then run a second </a:t>
            </a:r>
            <a:r>
              <a:rPr lang="en-US" sz="1440" b="1" dirty="0">
                <a:gradFill>
                  <a:gsLst>
                    <a:gs pos="1250">
                      <a:srgbClr val="000000"/>
                    </a:gs>
                    <a:gs pos="99000">
                      <a:srgbClr val="000000"/>
                    </a:gs>
                  </a:gsLst>
                  <a:lin ang="5400000" scaled="0"/>
                </a:gradFill>
                <a:latin typeface="Segoe UI"/>
              </a:rPr>
              <a:t>full</a:t>
            </a:r>
            <a:r>
              <a:rPr lang="en-US" sz="1440" dirty="0">
                <a:gradFill>
                  <a:gsLst>
                    <a:gs pos="1250">
                      <a:srgbClr val="000000"/>
                    </a:gs>
                    <a:gs pos="99000">
                      <a:srgbClr val="000000"/>
                    </a:gs>
                  </a:gsLst>
                  <a:lin ang="5400000" scaled="0"/>
                </a:gradFill>
                <a:latin typeface="Segoe UI"/>
              </a:rPr>
              <a:t> scan</a:t>
            </a:r>
          </a:p>
          <a:p>
            <a:pPr marL="466298"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5122" name="Picture 2">
            <a:extLst>
              <a:ext uri="{FF2B5EF4-FFF2-40B4-BE49-F238E27FC236}">
                <a16:creationId xmlns:a16="http://schemas.microsoft.com/office/drawing/2014/main" id="{37A77CBF-434F-40E9-B3CA-75419593B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424" y="1873765"/>
            <a:ext cx="4382243" cy="356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005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Run a scan</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434975" y="1673958"/>
            <a:ext cx="6722343"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Configure the scanner options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Increase the </a:t>
            </a:r>
            <a:r>
              <a:rPr lang="en-US" sz="1440" b="1" dirty="0">
                <a:gradFill>
                  <a:gsLst>
                    <a:gs pos="1250">
                      <a:srgbClr val="000000"/>
                    </a:gs>
                    <a:gs pos="99000">
                      <a:srgbClr val="000000"/>
                    </a:gs>
                  </a:gsLst>
                  <a:lin ang="5400000" scaled="0"/>
                </a:gradFill>
                <a:latin typeface="Segoe UI"/>
              </a:rPr>
              <a:t>Number of parallel threads</a:t>
            </a:r>
            <a:r>
              <a:rPr lang="en-US" sz="1440" dirty="0">
                <a:gradFill>
                  <a:gsLst>
                    <a:gs pos="1250">
                      <a:srgbClr val="000000"/>
                    </a:gs>
                    <a:gs pos="99000">
                      <a:srgbClr val="000000"/>
                    </a:gs>
                  </a:gsLst>
                  <a:lin ang="5400000" scaled="0"/>
                </a:gradFill>
                <a:latin typeface="Segoe UI"/>
              </a:rPr>
              <a:t> to 20 and press </a:t>
            </a:r>
            <a:r>
              <a:rPr lang="en-US" sz="1440" b="1" dirty="0">
                <a:gradFill>
                  <a:gsLst>
                    <a:gs pos="1250">
                      <a:srgbClr val="000000"/>
                    </a:gs>
                    <a:gs pos="99000">
                      <a:srgbClr val="000000"/>
                    </a:gs>
                  </a:gsLst>
                  <a:lin ang="5400000" scaled="0"/>
                </a:gradFill>
                <a:latin typeface="Segoe UI"/>
              </a:rPr>
              <a:t>Start scan</a:t>
            </a:r>
            <a:r>
              <a:rPr lang="en-US" sz="1440" dirty="0">
                <a:gradFill>
                  <a:gsLst>
                    <a:gs pos="1250">
                      <a:srgbClr val="000000"/>
                    </a:gs>
                    <a:gs pos="99000">
                      <a:srgbClr val="000000"/>
                    </a:gs>
                  </a:gsLst>
                  <a:lin ang="5400000" scaled="0"/>
                </a:gradFill>
                <a:latin typeface="Segoe UI"/>
              </a:rPr>
              <a:t>. The scan now starts to run</a:t>
            </a:r>
          </a:p>
          <a:p>
            <a:pPr marL="466298" indent="-466298" defTabSz="951304">
              <a:spcBef>
                <a:spcPts val="1224"/>
              </a:spcBef>
              <a:buFont typeface="Arial" pitchFamily="34" charset="0"/>
              <a:buChar char="•"/>
              <a:defRPr/>
            </a:pP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I’m in Europe, can I format my data accordingly?</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Yes, you can opt to use semi-colon as separator for the generated CSV files + you opt to change the way how date values are written in the generated CSV files</a:t>
            </a:r>
          </a:p>
          <a:p>
            <a:pPr marL="466298"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6146" name="Picture 2">
            <a:extLst>
              <a:ext uri="{FF2B5EF4-FFF2-40B4-BE49-F238E27FC236}">
                <a16:creationId xmlns:a16="http://schemas.microsoft.com/office/drawing/2014/main" id="{07F55FA1-FA41-4284-9246-C4812A657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617" y="1630362"/>
            <a:ext cx="45910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53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Validate scan run and collect the scan results</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434975" y="1673958"/>
            <a:ext cx="10866746"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Yeah, the scan ended…but was it a good one?</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Validate scanner output via:</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rPr>
              <a:t>Check in the scannersummary.csv file if the amount of scanned site collections is inline with your expectations</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rPr>
              <a:t>Check if the created CSV files contain relevant data</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rPr>
              <a:t>Check the created error.csv and review the errors</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The scan results need to be analyzed. If needed copy them to the computer used for analysis work </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Navigate to the folder holding the scanner executable. Each scan run creates a folder (=timestamp). Locate the folder from the scanner run you need, zip the complete folder and copy</a:t>
            </a:r>
          </a:p>
          <a:p>
            <a:pPr marL="466298" indent="-466298" defTabSz="951304">
              <a:spcBef>
                <a:spcPts val="1224"/>
              </a:spcBef>
              <a:buFont typeface="Arial" pitchFamily="34" charset="0"/>
              <a:buChar char="•"/>
              <a:defRPr/>
            </a:pP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I see entries in error.csv…is this bad?</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It depends, large scans will always have some errors. If you see large quantities of errors than something is wrong, typically these are access denied errors because the used credentials/app-only principal are not having the required permissions</a:t>
            </a:r>
          </a:p>
          <a:p>
            <a:pPr marL="466298"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spTree>
    <p:extLst>
      <p:ext uri="{BB962C8B-B14F-4D97-AF65-F5344CB8AC3E}">
        <p14:creationId xmlns:p14="http://schemas.microsoft.com/office/powerpoint/2010/main" val="16576859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bject, man, sitting&#10;&#10;Description automatically generated">
            <a:extLst>
              <a:ext uri="{FF2B5EF4-FFF2-40B4-BE49-F238E27FC236}">
                <a16:creationId xmlns:a16="http://schemas.microsoft.com/office/drawing/2014/main" id="{CA5683C6-1ADB-4E2C-8446-C93BDAE3B257}"/>
              </a:ext>
            </a:extLst>
          </p:cNvPr>
          <p:cNvPicPr>
            <a:picLocks noChangeAspect="1"/>
          </p:cNvPicPr>
          <p:nvPr/>
        </p:nvPicPr>
        <p:blipFill rotWithShape="1">
          <a:blip r:embed="rId2"/>
          <a:srcRect t="15637"/>
          <a:stretch/>
        </p:blipFill>
        <p:spPr>
          <a:xfrm>
            <a:off x="-1" y="0"/>
            <a:ext cx="12436475" cy="6994525"/>
          </a:xfrm>
          <a:prstGeom prst="rect">
            <a:avLst/>
          </a:prstGeom>
        </p:spPr>
      </p:pic>
      <p:sp>
        <p:nvSpPr>
          <p:cNvPr id="4" name="TextBox 3">
            <a:extLst>
              <a:ext uri="{FF2B5EF4-FFF2-40B4-BE49-F238E27FC236}">
                <a16:creationId xmlns:a16="http://schemas.microsoft.com/office/drawing/2014/main" id="{0D30E4B7-4399-4C41-84AC-5A3E0EE30E64}"/>
              </a:ext>
            </a:extLst>
          </p:cNvPr>
          <p:cNvSpPr txBox="1"/>
          <p:nvPr/>
        </p:nvSpPr>
        <p:spPr>
          <a:xfrm>
            <a:off x="3732236" y="5023729"/>
            <a:ext cx="8977085" cy="1148824"/>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6119" dirty="0">
                <a:solidFill>
                  <a:srgbClr val="895001"/>
                </a:solidFill>
                <a:latin typeface="Segoe UI"/>
              </a:rPr>
              <a:t>Designing</a:t>
            </a:r>
            <a:r>
              <a:rPr lang="en-US" sz="6119" dirty="0">
                <a:solidFill>
                  <a:srgbClr val="071D2A"/>
                </a:solidFill>
                <a:latin typeface="Segoe UI"/>
              </a:rPr>
              <a:t> for execution</a:t>
            </a:r>
          </a:p>
        </p:txBody>
      </p:sp>
    </p:spTree>
    <p:extLst>
      <p:ext uri="{BB962C8B-B14F-4D97-AF65-F5344CB8AC3E}">
        <p14:creationId xmlns:p14="http://schemas.microsoft.com/office/powerpoint/2010/main" val="6094311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10" name="Group 9">
            <a:extLst>
              <a:ext uri="{FF2B5EF4-FFF2-40B4-BE49-F238E27FC236}">
                <a16:creationId xmlns:a16="http://schemas.microsoft.com/office/drawing/2014/main" id="{ADAF86A3-DD59-43EE-8D5A-B746CDE0C5B4}"/>
              </a:ext>
            </a:extLst>
          </p:cNvPr>
          <p:cNvGrpSpPr/>
          <p:nvPr/>
        </p:nvGrpSpPr>
        <p:grpSpPr>
          <a:xfrm>
            <a:off x="10459684" y="90352"/>
            <a:ext cx="1880376" cy="688345"/>
            <a:chOff x="3375053" y="4856377"/>
            <a:chExt cx="2232966" cy="922962"/>
          </a:xfrm>
        </p:grpSpPr>
        <p:grpSp>
          <p:nvGrpSpPr>
            <p:cNvPr id="11" name="Group 10">
              <a:extLst>
                <a:ext uri="{FF2B5EF4-FFF2-40B4-BE49-F238E27FC236}">
                  <a16:creationId xmlns:a16="http://schemas.microsoft.com/office/drawing/2014/main" id="{9633A75E-3532-4F0F-9368-6F53404B7C34}"/>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17" name="Oval 16">
                <a:extLst>
                  <a:ext uri="{FF2B5EF4-FFF2-40B4-BE49-F238E27FC236}">
                    <a16:creationId xmlns:a16="http://schemas.microsoft.com/office/drawing/2014/main" id="{23418097-268A-414B-B99E-1BB871CA9CE1}"/>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12285D7-86D2-4A72-ACE0-1EA90A405CD0}"/>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15" name="Graphic 14">
              <a:extLst>
                <a:ext uri="{FF2B5EF4-FFF2-40B4-BE49-F238E27FC236}">
                  <a16:creationId xmlns:a16="http://schemas.microsoft.com/office/drawing/2014/main" id="{BEB30F4B-178C-4CA2-A62D-11B4219A4F9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935" y="4856377"/>
              <a:ext cx="592999" cy="799138"/>
            </a:xfrm>
            <a:prstGeom prst="rect">
              <a:avLst/>
            </a:prstGeom>
          </p:spPr>
        </p:pic>
        <p:sp>
          <p:nvSpPr>
            <p:cNvPr id="16" name="TextBox 15">
              <a:extLst>
                <a:ext uri="{FF2B5EF4-FFF2-40B4-BE49-F238E27FC236}">
                  <a16:creationId xmlns:a16="http://schemas.microsoft.com/office/drawing/2014/main" id="{BDB994BD-2086-4E0C-BA0D-2D4F452C689F}"/>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The classic SharePoint sites you’re transforming today contain:</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Lists and Libraries</a:t>
            </a:r>
            <a:r>
              <a:rPr lang="en-US" sz="1200" dirty="0">
                <a:gradFill>
                  <a:gsLst>
                    <a:gs pos="1250">
                      <a:srgbClr val="000000"/>
                    </a:gs>
                    <a:gs pos="99000">
                      <a:srgbClr val="000000"/>
                    </a:gs>
                  </a:gsLst>
                  <a:lin ang="5400000" scaled="0"/>
                </a:gradFill>
              </a:rPr>
              <a:t>: Each site has multiple lists and libraries. Typically these are presented using a modern UI, although there can be certain lists and libraries that are still showing using the classic UI.</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Classic pages</a:t>
            </a:r>
            <a:r>
              <a:rPr lang="en-US" sz="1200" dirty="0">
                <a:gradFill>
                  <a:gsLst>
                    <a:gs pos="1250">
                      <a:srgbClr val="000000"/>
                    </a:gs>
                    <a:gs pos="99000">
                      <a:srgbClr val="000000"/>
                    </a:gs>
                  </a:gsLst>
                  <a:lin ang="5400000" scaled="0"/>
                </a:gradFill>
              </a:rPr>
              <a:t>: Classic sites mainly have wiki pages but also web part pages are commonly used </a:t>
            </a:r>
            <a:endParaRPr lang="en-US" sz="1200" b="1" dirty="0">
              <a:gradFill>
                <a:gsLst>
                  <a:gs pos="1250">
                    <a:srgbClr val="000000"/>
                  </a:gs>
                  <a:gs pos="99000">
                    <a:srgbClr val="000000"/>
                  </a:gs>
                </a:gsLst>
                <a:lin ang="5400000" scaled="0"/>
              </a:gradFill>
            </a:endParaRP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Custom branding</a:t>
            </a:r>
            <a:r>
              <a:rPr lang="en-US" sz="1200" dirty="0">
                <a:gradFill>
                  <a:gsLst>
                    <a:gs pos="1250">
                      <a:srgbClr val="000000"/>
                    </a:gs>
                    <a:gs pos="99000">
                      <a:srgbClr val="000000"/>
                    </a:gs>
                  </a:gsLst>
                  <a:lin ang="5400000" scaled="0"/>
                </a:gradFill>
              </a:rPr>
              <a:t>: Sites can have a custom theme, even custom master pages and alternate CSS settings</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Custom code</a:t>
            </a:r>
            <a:r>
              <a:rPr lang="en-US" sz="1200" dirty="0">
                <a:gradFill>
                  <a:gsLst>
                    <a:gs pos="1250">
                      <a:srgbClr val="000000"/>
                    </a:gs>
                    <a:gs pos="99000">
                      <a:srgbClr val="000000"/>
                    </a:gs>
                  </a:gsLst>
                  <a:lin ang="5400000" scaled="0"/>
                </a:gradFill>
              </a:rPr>
              <a:t>: Custom code can be present. Redesigning custom code is out of scope for this program, but </a:t>
            </a:r>
            <a:r>
              <a:rPr lang="en-US" sz="1200" dirty="0">
                <a:hlinkClick r:id="rId5"/>
              </a:rPr>
              <a:t>https://docs.microsoft.com/en-us/sharepoint/dev/transform/modernize-customizations</a:t>
            </a:r>
            <a:r>
              <a:rPr lang="en-US" sz="1200" dirty="0"/>
              <a:t> can get you started</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Access</a:t>
            </a:r>
            <a:r>
              <a:rPr lang="en-US" sz="1200" dirty="0">
                <a:gradFill>
                  <a:gsLst>
                    <a:gs pos="1250">
                      <a:srgbClr val="000000"/>
                    </a:gs>
                    <a:gs pos="99000">
                      <a:srgbClr val="000000"/>
                    </a:gs>
                  </a:gsLst>
                  <a:lin ang="5400000" scaled="0"/>
                </a:gradFill>
              </a:rPr>
              <a:t>: Typically users get access to the site by being member of out of the box groups like Owners, Members,…</a:t>
            </a:r>
            <a:endParaRPr lang="en-US" sz="1200" dirty="0">
              <a:gradFill>
                <a:gsLst>
                  <a:gs pos="1250">
                    <a:srgbClr val="000000"/>
                  </a:gs>
                  <a:gs pos="99000">
                    <a:srgbClr val="000000"/>
                  </a:gs>
                </a:gsLst>
                <a:lin ang="5400000" scaled="0"/>
              </a:gradFill>
              <a:latin typeface="Segoe UI"/>
            </a:endParaRPr>
          </a:p>
        </p:txBody>
      </p:sp>
    </p:spTree>
    <p:extLst>
      <p:ext uri="{BB962C8B-B14F-4D97-AF65-F5344CB8AC3E}">
        <p14:creationId xmlns:p14="http://schemas.microsoft.com/office/powerpoint/2010/main" val="42490409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 classic pages</a:t>
            </a: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Lists and Libraries</a:t>
            </a:r>
            <a:r>
              <a:rPr lang="en-US" sz="1200" dirty="0">
                <a:gradFill>
                  <a:gsLst>
                    <a:gs pos="1250">
                      <a:srgbClr val="000000"/>
                    </a:gs>
                    <a:gs pos="99000">
                      <a:srgbClr val="000000"/>
                    </a:gs>
                  </a:gsLst>
                  <a:lin ang="5400000" scaled="0"/>
                </a:gradFill>
              </a:rPr>
              <a:t>: Lists and libraries are for the most part already showing using the modern UI and when a list can’t be shown using modern SharePoint will automatically switch back the classic list UI. During modernization you’ll remove possible modernization blockers:</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A site can be ‘forced’ to be a classic site at either site collection or web scope, the modernization script will fix this by turning off the site/web scoped blocks</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A list/library can be ‘forced’ to be shown in classic UI, the modernization script will fix this by setting the library back to the default ‘automatic’ state</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Optional</a:t>
            </a:r>
            <a:r>
              <a:rPr lang="en-US" sz="1200" dirty="0">
                <a:gradFill>
                  <a:gsLst>
                    <a:gs pos="1250">
                      <a:srgbClr val="000000"/>
                    </a:gs>
                    <a:gs pos="99000">
                      <a:srgbClr val="000000"/>
                    </a:gs>
                  </a:gsLst>
                  <a:lin ang="5400000" scaled="0"/>
                </a:gradFill>
              </a:rPr>
              <a:t>: there can be more fine-grained reasons: see </a:t>
            </a:r>
            <a:r>
              <a:rPr lang="en-US" sz="1200" dirty="0">
                <a:hlinkClick r:id="rId3"/>
              </a:rPr>
              <a:t>https://docs.microsoft.com/en-us/sharepoint/dev/transform/modernize-userinterface-lists-and-libraries</a:t>
            </a:r>
            <a:r>
              <a:rPr lang="en-US" sz="1200" dirty="0"/>
              <a:t> for more details if required</a:t>
            </a:r>
            <a:endParaRPr lang="en-US" sz="1200" dirty="0">
              <a:gradFill>
                <a:gsLst>
                  <a:gs pos="1250">
                    <a:srgbClr val="000000"/>
                  </a:gs>
                  <a:gs pos="99000">
                    <a:srgbClr val="000000"/>
                  </a:gs>
                </a:gsLst>
                <a:lin ang="5400000" scaled="0"/>
              </a:gradFill>
            </a:endParaRPr>
          </a:p>
          <a:p>
            <a:pPr marL="466298" indent="-466298" defTabSz="951304">
              <a:spcBef>
                <a:spcPts val="1224"/>
              </a:spcBef>
              <a:buFont typeface="Arial" pitchFamily="34" charset="0"/>
              <a:buChar char="•"/>
              <a:defRPr/>
            </a:pPr>
            <a:endParaRPr lang="en-US" sz="1200" dirty="0">
              <a:gradFill>
                <a:gsLst>
                  <a:gs pos="1250">
                    <a:srgbClr val="000000"/>
                  </a:gs>
                  <a:gs pos="99000">
                    <a:srgbClr val="000000"/>
                  </a:gs>
                </a:gsLst>
                <a:lin ang="5400000" scaled="0"/>
              </a:gradFill>
              <a:latin typeface="Segoe UI"/>
            </a:endParaRPr>
          </a:p>
        </p:txBody>
      </p:sp>
      <p:grpSp>
        <p:nvGrpSpPr>
          <p:cNvPr id="33" name="Group 32">
            <a:extLst>
              <a:ext uri="{FF2B5EF4-FFF2-40B4-BE49-F238E27FC236}">
                <a16:creationId xmlns:a16="http://schemas.microsoft.com/office/drawing/2014/main" id="{4FA37FEC-A3A8-4223-A2C0-D9C5E9231AC0}"/>
              </a:ext>
            </a:extLst>
          </p:cNvPr>
          <p:cNvGrpSpPr/>
          <p:nvPr/>
        </p:nvGrpSpPr>
        <p:grpSpPr>
          <a:xfrm>
            <a:off x="10459684" y="90352"/>
            <a:ext cx="1880376" cy="688345"/>
            <a:chOff x="3375053" y="4856377"/>
            <a:chExt cx="2232966" cy="922962"/>
          </a:xfrm>
        </p:grpSpPr>
        <p:grpSp>
          <p:nvGrpSpPr>
            <p:cNvPr id="40" name="Group 39">
              <a:extLst>
                <a:ext uri="{FF2B5EF4-FFF2-40B4-BE49-F238E27FC236}">
                  <a16:creationId xmlns:a16="http://schemas.microsoft.com/office/drawing/2014/main" id="{F79DA8BE-141E-45FB-91E6-01DC950812D9}"/>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43" name="Oval 42">
                <a:extLst>
                  <a:ext uri="{FF2B5EF4-FFF2-40B4-BE49-F238E27FC236}">
                    <a16:creationId xmlns:a16="http://schemas.microsoft.com/office/drawing/2014/main" id="{BB5632FD-A64E-41DF-AF21-EAB4B3B2DF73}"/>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523046F5-D4AA-43D2-88B8-6AB258F9E29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41" name="Graphic 40">
              <a:extLst>
                <a:ext uri="{FF2B5EF4-FFF2-40B4-BE49-F238E27FC236}">
                  <a16:creationId xmlns:a16="http://schemas.microsoft.com/office/drawing/2014/main" id="{DC6E1ADF-37ED-40D0-A73E-7C556D6FB4F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2935" y="4856377"/>
              <a:ext cx="592999" cy="799138"/>
            </a:xfrm>
            <a:prstGeom prst="rect">
              <a:avLst/>
            </a:prstGeom>
          </p:spPr>
        </p:pic>
        <p:sp>
          <p:nvSpPr>
            <p:cNvPr id="42" name="TextBox 41">
              <a:extLst>
                <a:ext uri="{FF2B5EF4-FFF2-40B4-BE49-F238E27FC236}">
                  <a16:creationId xmlns:a16="http://schemas.microsoft.com/office/drawing/2014/main" id="{177FEFB5-A477-4D33-A544-283225189CCF}"/>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3368385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Custom branding</a:t>
              </a: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Modern + </a:t>
            </a:r>
            <a:r>
              <a:rPr lang="en-US" sz="1400">
                <a:gradFill>
                  <a:gsLst>
                    <a:gs pos="0">
                      <a:srgbClr val="FFFFFF"/>
                    </a:gs>
                    <a:gs pos="100000">
                      <a:srgbClr val="FFFFFF"/>
                    </a:gs>
                  </a:gsLst>
                  <a:lin ang="5400000" scaled="0"/>
                </a:gradFill>
                <a:cs typeface="Segoe UI" pitchFamily="34" charset="0"/>
              </a:rPr>
              <a:t>classic pages</a:t>
            </a:r>
            <a:endParaRPr lang="en-US" sz="1400" dirty="0">
              <a:gradFill>
                <a:gsLst>
                  <a:gs pos="0">
                    <a:srgbClr val="FFFFFF"/>
                  </a:gs>
                  <a:gs pos="100000">
                    <a:srgbClr val="FFFFFF"/>
                  </a:gs>
                </a:gsLst>
                <a:lin ang="5400000" scaled="0"/>
              </a:gradFill>
              <a:cs typeface="Segoe UI" pitchFamily="34" charset="0"/>
            </a:endParaRP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Modern + classic pages</a:t>
            </a:r>
            <a:r>
              <a:rPr lang="en-US" sz="1200" dirty="0">
                <a:gradFill>
                  <a:gsLst>
                    <a:gs pos="1250">
                      <a:srgbClr val="000000"/>
                    </a:gs>
                    <a:gs pos="99000">
                      <a:srgbClr val="000000"/>
                    </a:gs>
                  </a:gsLst>
                  <a:lin ang="5400000" scaled="0"/>
                </a:gradFill>
              </a:rPr>
              <a:t>: The wiki and web part pages in a SharePoint site will not automatically display as modern pages. In contrast with lists and libraries SharePoint can’t simply show a classic page as modern because the page models are too different. This will result in a continues switching between classic and modern UI when users navigate in the site. </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The modernization script will use the open source page transformation framework to create modern versions of the existing classic pages. During this process, the newly created modern pages will take the name of the classic pages while the classic pages are renamed to previous_. No classic pages will be deleted, and you can make the classic page the default again via renaming it. Learn more about page transformation via </a:t>
            </a:r>
            <a:r>
              <a:rPr lang="en-US" sz="1200" dirty="0">
                <a:gradFill>
                  <a:gsLst>
                    <a:gs pos="1250">
                      <a:srgbClr val="000000"/>
                    </a:gs>
                    <a:gs pos="99000">
                      <a:srgbClr val="000000"/>
                    </a:gs>
                  </a:gsLst>
                  <a:lin ang="5400000" scaled="0"/>
                </a:gradFill>
                <a:hlinkClick r:id="rId3"/>
              </a:rPr>
              <a:t>https://aka.ms/sppnp-pagetransformation</a:t>
            </a:r>
            <a:r>
              <a:rPr lang="en-US" sz="1200" dirty="0">
                <a:gradFill>
                  <a:gsLst>
                    <a:gs pos="1250">
                      <a:srgbClr val="000000"/>
                    </a:gs>
                    <a:gs pos="99000">
                      <a:srgbClr val="000000"/>
                    </a:gs>
                  </a:gsLst>
                  <a:lin ang="5400000" scaled="0"/>
                </a:gradFill>
              </a:rPr>
              <a:t>. </a:t>
            </a:r>
          </a:p>
          <a:p>
            <a:pPr defTabSz="951304">
              <a:spcBef>
                <a:spcPts val="1224"/>
              </a:spcBef>
              <a:defRPr/>
            </a:pPr>
            <a:endParaRPr lang="en-US" sz="1200" dirty="0">
              <a:gradFill>
                <a:gsLst>
                  <a:gs pos="1250">
                    <a:srgbClr val="000000"/>
                  </a:gs>
                  <a:gs pos="99000">
                    <a:srgbClr val="000000"/>
                  </a:gs>
                </a:gsLst>
                <a:lin ang="5400000" scaled="0"/>
              </a:gradFill>
              <a:latin typeface="Segoe UI"/>
            </a:endParaRPr>
          </a:p>
        </p:txBody>
      </p:sp>
      <p:grpSp>
        <p:nvGrpSpPr>
          <p:cNvPr id="33" name="Group 32">
            <a:extLst>
              <a:ext uri="{FF2B5EF4-FFF2-40B4-BE49-F238E27FC236}">
                <a16:creationId xmlns:a16="http://schemas.microsoft.com/office/drawing/2014/main" id="{8B4B03E7-5AD0-4B5C-9DE4-350D93B5A542}"/>
              </a:ext>
            </a:extLst>
          </p:cNvPr>
          <p:cNvGrpSpPr/>
          <p:nvPr/>
        </p:nvGrpSpPr>
        <p:grpSpPr>
          <a:xfrm>
            <a:off x="10459684" y="90352"/>
            <a:ext cx="1880376" cy="688345"/>
            <a:chOff x="3375053" y="4856377"/>
            <a:chExt cx="2232966" cy="922962"/>
          </a:xfrm>
        </p:grpSpPr>
        <p:grpSp>
          <p:nvGrpSpPr>
            <p:cNvPr id="40" name="Group 39">
              <a:extLst>
                <a:ext uri="{FF2B5EF4-FFF2-40B4-BE49-F238E27FC236}">
                  <a16:creationId xmlns:a16="http://schemas.microsoft.com/office/drawing/2014/main" id="{46FB1DC3-17EC-43C2-B2B6-D89EDDB0B3B5}"/>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43" name="Oval 42">
                <a:extLst>
                  <a:ext uri="{FF2B5EF4-FFF2-40B4-BE49-F238E27FC236}">
                    <a16:creationId xmlns:a16="http://schemas.microsoft.com/office/drawing/2014/main" id="{589FD446-2E80-465E-BAEA-A1A30EDA87D7}"/>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A8238071-B087-4215-B8A8-C39D77B1CDBA}"/>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41" name="Graphic 40">
              <a:extLst>
                <a:ext uri="{FF2B5EF4-FFF2-40B4-BE49-F238E27FC236}">
                  <a16:creationId xmlns:a16="http://schemas.microsoft.com/office/drawing/2014/main" id="{1A8FD4AF-FD34-48D4-996D-2A1CD92FE0C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2935" y="4856377"/>
              <a:ext cx="592999" cy="799138"/>
            </a:xfrm>
            <a:prstGeom prst="rect">
              <a:avLst/>
            </a:prstGeom>
          </p:spPr>
        </p:pic>
        <p:sp>
          <p:nvSpPr>
            <p:cNvPr id="42" name="TextBox 41">
              <a:extLst>
                <a:ext uri="{FF2B5EF4-FFF2-40B4-BE49-F238E27FC236}">
                  <a16:creationId xmlns:a16="http://schemas.microsoft.com/office/drawing/2014/main" id="{380EE1E8-0BA2-44ED-A429-AD54F2C48FDE}"/>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2132420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Modern + classic pages</a:t>
            </a: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Tenant theme</a:t>
            </a:r>
            <a:r>
              <a:rPr lang="en-US" sz="1200" dirty="0">
                <a:gradFill>
                  <a:gsLst>
                    <a:gs pos="1250">
                      <a:srgbClr val="000000"/>
                    </a:gs>
                    <a:gs pos="99000">
                      <a:srgbClr val="000000"/>
                    </a:gs>
                  </a:gsLst>
                  <a:lin ang="5400000" scaled="0"/>
                </a:gradFill>
              </a:rPr>
              <a:t>: The classic SharePoint site can use a custom theme to show the company brand and it might also be using a custom master page or alternate CSS to further customize the branding of the site. Classic themes are hard to manage and using a modern tenant-controlled theme is much better. Modern UI does not use custom master page definitions or alternate CSS anymore, modern pages are responsive by design and work great on any device.</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The modernization script will allow you to set a pre-defined modern tenant theme + it will switch back to the default master page and alternate CSS settings. You can learn more via </a:t>
            </a:r>
            <a:r>
              <a:rPr lang="en-US" sz="1200" dirty="0">
                <a:hlinkClick r:id="rId3"/>
              </a:rPr>
              <a:t>https://docs.microsoft.com/en-us/sharepoint/dev/transform/modernize-branding</a:t>
            </a:r>
            <a:r>
              <a:rPr lang="en-US" sz="1200" dirty="0"/>
              <a:t>.</a:t>
            </a:r>
            <a:endParaRPr lang="en-US" sz="1200" dirty="0">
              <a:gradFill>
                <a:gsLst>
                  <a:gs pos="1250">
                    <a:srgbClr val="000000"/>
                  </a:gs>
                  <a:gs pos="99000">
                    <a:srgbClr val="000000"/>
                  </a:gs>
                </a:gsLst>
                <a:lin ang="5400000" scaled="0"/>
              </a:gradFill>
            </a:endParaRPr>
          </a:p>
          <a:p>
            <a:pPr defTabSz="951304">
              <a:spcBef>
                <a:spcPts val="1224"/>
              </a:spcBef>
              <a:defRPr/>
            </a:pPr>
            <a:endParaRPr lang="en-US" sz="1200" dirty="0">
              <a:gradFill>
                <a:gsLst>
                  <a:gs pos="1250">
                    <a:srgbClr val="000000"/>
                  </a:gs>
                  <a:gs pos="99000">
                    <a:srgbClr val="000000"/>
                  </a:gs>
                </a:gsLst>
                <a:lin ang="5400000" scaled="0"/>
              </a:gradFill>
              <a:latin typeface="Segoe UI"/>
            </a:endParaRPr>
          </a:p>
        </p:txBody>
      </p:sp>
      <p:grpSp>
        <p:nvGrpSpPr>
          <p:cNvPr id="33" name="Group 32">
            <a:extLst>
              <a:ext uri="{FF2B5EF4-FFF2-40B4-BE49-F238E27FC236}">
                <a16:creationId xmlns:a16="http://schemas.microsoft.com/office/drawing/2014/main" id="{182E880D-6C36-46AA-A3D4-8B7458C76368}"/>
              </a:ext>
            </a:extLst>
          </p:cNvPr>
          <p:cNvGrpSpPr/>
          <p:nvPr/>
        </p:nvGrpSpPr>
        <p:grpSpPr>
          <a:xfrm>
            <a:off x="10459684" y="90352"/>
            <a:ext cx="1880376" cy="688345"/>
            <a:chOff x="3375053" y="4856377"/>
            <a:chExt cx="2232966" cy="922962"/>
          </a:xfrm>
        </p:grpSpPr>
        <p:grpSp>
          <p:nvGrpSpPr>
            <p:cNvPr id="40" name="Group 39">
              <a:extLst>
                <a:ext uri="{FF2B5EF4-FFF2-40B4-BE49-F238E27FC236}">
                  <a16:creationId xmlns:a16="http://schemas.microsoft.com/office/drawing/2014/main" id="{63ABF414-603F-4626-A1AC-0A558A3036B3}"/>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43" name="Oval 42">
                <a:extLst>
                  <a:ext uri="{FF2B5EF4-FFF2-40B4-BE49-F238E27FC236}">
                    <a16:creationId xmlns:a16="http://schemas.microsoft.com/office/drawing/2014/main" id="{CEE1E237-0E80-457F-8D04-095041C5B195}"/>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Rounded Corners 43">
                <a:extLst>
                  <a:ext uri="{FF2B5EF4-FFF2-40B4-BE49-F238E27FC236}">
                    <a16:creationId xmlns:a16="http://schemas.microsoft.com/office/drawing/2014/main" id="{6ED4466F-1D09-4147-94DA-0DB8F680A7E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41" name="Graphic 40">
              <a:extLst>
                <a:ext uri="{FF2B5EF4-FFF2-40B4-BE49-F238E27FC236}">
                  <a16:creationId xmlns:a16="http://schemas.microsoft.com/office/drawing/2014/main" id="{FCDF5DA9-6258-40B1-975F-02AA2319F5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2935" y="4856377"/>
              <a:ext cx="592999" cy="799138"/>
            </a:xfrm>
            <a:prstGeom prst="rect">
              <a:avLst/>
            </a:prstGeom>
          </p:spPr>
        </p:pic>
        <p:sp>
          <p:nvSpPr>
            <p:cNvPr id="42" name="TextBox 41">
              <a:extLst>
                <a:ext uri="{FF2B5EF4-FFF2-40B4-BE49-F238E27FC236}">
                  <a16:creationId xmlns:a16="http://schemas.microsoft.com/office/drawing/2014/main" id="{CCBDC373-4EB7-42F2-AB3C-3DBC163F6DE9}"/>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4043682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740A8BF4-539E-45EE-9481-6D84205087ED}"/>
              </a:ext>
            </a:extLst>
          </p:cNvPr>
          <p:cNvPicPr>
            <a:picLocks noChangeAspect="1"/>
          </p:cNvPicPr>
          <p:nvPr/>
        </p:nvPicPr>
        <p:blipFill rotWithShape="1">
          <a:blip r:embed="rId2">
            <a:alphaModFix amt="85000"/>
            <a:extLst>
              <a:ext uri="{28A0092B-C50C-407E-A947-70E740481C1C}">
                <a14:useLocalDpi xmlns:a14="http://schemas.microsoft.com/office/drawing/2010/main" val="0"/>
              </a:ext>
            </a:extLst>
          </a:blip>
          <a:srcRect t="15625"/>
          <a:stretch/>
        </p:blipFill>
        <p:spPr>
          <a:xfrm>
            <a:off x="881" y="-1"/>
            <a:ext cx="12434712" cy="6994525"/>
          </a:xfrm>
          <a:prstGeom prst="rect">
            <a:avLst/>
          </a:prstGeom>
        </p:spPr>
      </p:pic>
      <p:sp>
        <p:nvSpPr>
          <p:cNvPr id="6" name="TextBox 5">
            <a:extLst>
              <a:ext uri="{FF2B5EF4-FFF2-40B4-BE49-F238E27FC236}">
                <a16:creationId xmlns:a16="http://schemas.microsoft.com/office/drawing/2014/main" id="{045C5F9D-ECF1-42AC-81D4-5EF39A36A006}"/>
              </a:ext>
            </a:extLst>
          </p:cNvPr>
          <p:cNvSpPr txBox="1"/>
          <p:nvPr/>
        </p:nvSpPr>
        <p:spPr>
          <a:xfrm>
            <a:off x="5666447" y="552208"/>
            <a:ext cx="6085360" cy="653111"/>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69953">
              <a:defRPr/>
            </a:pPr>
            <a:r>
              <a:rPr lang="en-US" sz="3672" dirty="0">
                <a:latin typeface="Segoe UI"/>
              </a:rPr>
              <a:t>Agenda</a:t>
            </a:r>
          </a:p>
        </p:txBody>
      </p:sp>
      <p:sp>
        <p:nvSpPr>
          <p:cNvPr id="7" name="Content Placeholder 2">
            <a:extLst>
              <a:ext uri="{FF2B5EF4-FFF2-40B4-BE49-F238E27FC236}">
                <a16:creationId xmlns:a16="http://schemas.microsoft.com/office/drawing/2014/main" id="{1151A85B-0A6E-4569-B00F-DCBDFE6FDACC}"/>
              </a:ext>
            </a:extLst>
          </p:cNvPr>
          <p:cNvSpPr txBox="1">
            <a:spLocks/>
          </p:cNvSpPr>
          <p:nvPr/>
        </p:nvSpPr>
        <p:spPr>
          <a:xfrm>
            <a:off x="6218238" y="1324523"/>
            <a:ext cx="6143709" cy="3948286"/>
          </a:xfrm>
          <a:prstGeom prst="rect">
            <a:avLst/>
          </a:prstGeom>
        </p:spPr>
        <p:txBody>
          <a:bodyPr vert="horz" wrap="square" lIns="149174" tIns="149174" rIns="149174" bIns="149174" rtlCol="0">
            <a:spAutoFit/>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70235">
              <a:lnSpc>
                <a:spcPct val="100000"/>
              </a:lnSpc>
              <a:spcBef>
                <a:spcPts val="391"/>
              </a:spcBef>
              <a:buFont typeface="Wingdings" panose="05000000000000000000" pitchFamily="2" charset="2"/>
              <a:buChar char="è"/>
              <a:defRPr/>
            </a:pPr>
            <a:r>
              <a:rPr lang="en-US" sz="3672" b="1" dirty="0">
                <a:solidFill>
                  <a:srgbClr val="3D4955"/>
                </a:solidFill>
                <a:latin typeface="Segoe UI"/>
                <a:sym typeface="Wingdings" panose="05000000000000000000" pitchFamily="2" charset="2"/>
              </a:rPr>
              <a:t>Introduction</a:t>
            </a:r>
          </a:p>
          <a:p>
            <a:pPr marL="466298" indent="-466298" defTabSz="970235">
              <a:lnSpc>
                <a:spcPct val="100000"/>
              </a:lnSpc>
              <a:spcBef>
                <a:spcPts val="391"/>
              </a:spcBef>
              <a:buFont typeface="Wingdings" panose="05000000000000000000" pitchFamily="2" charset="2"/>
              <a:buChar char="è"/>
              <a:defRPr/>
            </a:pPr>
            <a:r>
              <a:rPr lang="en-US" sz="3672" b="1" dirty="0">
                <a:solidFill>
                  <a:srgbClr val="3D4955"/>
                </a:solidFill>
                <a:latin typeface="Segoe UI"/>
                <a:sym typeface="Wingdings" panose="05000000000000000000" pitchFamily="2" charset="2"/>
              </a:rPr>
              <a:t>Assessment</a:t>
            </a:r>
          </a:p>
          <a:p>
            <a:pPr marL="466298" indent="-466298" defTabSz="970235">
              <a:lnSpc>
                <a:spcPct val="100000"/>
              </a:lnSpc>
              <a:spcBef>
                <a:spcPts val="391"/>
              </a:spcBef>
              <a:buFont typeface="Wingdings" panose="05000000000000000000" pitchFamily="2" charset="2"/>
              <a:buChar char="è"/>
              <a:defRPr/>
            </a:pPr>
            <a:r>
              <a:rPr lang="en-US" sz="3672" b="1" dirty="0">
                <a:solidFill>
                  <a:srgbClr val="3D4955"/>
                </a:solidFill>
                <a:latin typeface="Segoe UI"/>
                <a:sym typeface="Wingdings" panose="05000000000000000000" pitchFamily="2" charset="2"/>
              </a:rPr>
              <a:t>Strategy</a:t>
            </a:r>
          </a:p>
          <a:p>
            <a:pPr marL="466298" indent="-466298" defTabSz="970235">
              <a:lnSpc>
                <a:spcPct val="100000"/>
              </a:lnSpc>
              <a:spcBef>
                <a:spcPts val="391"/>
              </a:spcBef>
              <a:buFont typeface="Wingdings" panose="05000000000000000000" pitchFamily="2" charset="2"/>
              <a:buChar char="è"/>
              <a:defRPr/>
            </a:pPr>
            <a:r>
              <a:rPr lang="en-US" sz="3672" b="1" dirty="0">
                <a:solidFill>
                  <a:srgbClr val="3D4955"/>
                </a:solidFill>
                <a:latin typeface="Segoe UI"/>
                <a:sym typeface="Wingdings" panose="05000000000000000000" pitchFamily="2" charset="2"/>
              </a:rPr>
              <a:t>Execution</a:t>
            </a:r>
          </a:p>
          <a:p>
            <a:pPr marL="466298" indent="-466298" defTabSz="970235">
              <a:lnSpc>
                <a:spcPct val="100000"/>
              </a:lnSpc>
              <a:spcBef>
                <a:spcPts val="391"/>
              </a:spcBef>
              <a:buFont typeface="Wingdings" panose="05000000000000000000" pitchFamily="2" charset="2"/>
              <a:buChar char="è"/>
              <a:defRPr/>
            </a:pPr>
            <a:r>
              <a:rPr lang="en-US" sz="3672" b="1" dirty="0">
                <a:solidFill>
                  <a:srgbClr val="3D4955"/>
                </a:solidFill>
                <a:latin typeface="Segoe UI"/>
                <a:sym typeface="Wingdings" panose="05000000000000000000" pitchFamily="2" charset="2"/>
              </a:rPr>
              <a:t>Support</a:t>
            </a:r>
          </a:p>
          <a:p>
            <a:pPr marL="466298" indent="-466298" defTabSz="970235">
              <a:lnSpc>
                <a:spcPct val="100000"/>
              </a:lnSpc>
              <a:spcBef>
                <a:spcPts val="391"/>
              </a:spcBef>
              <a:buFont typeface="Wingdings" panose="05000000000000000000" pitchFamily="2" charset="2"/>
              <a:buChar char="è"/>
              <a:defRPr/>
            </a:pPr>
            <a:endParaRPr lang="en-US" sz="3672" dirty="0">
              <a:solidFill>
                <a:srgbClr val="3D4955"/>
              </a:solidFill>
              <a:latin typeface="Segoe UI"/>
            </a:endParaRPr>
          </a:p>
        </p:txBody>
      </p:sp>
    </p:spTree>
    <p:extLst>
      <p:ext uri="{BB962C8B-B14F-4D97-AF65-F5344CB8AC3E}">
        <p14:creationId xmlns:p14="http://schemas.microsoft.com/office/powerpoint/2010/main" val="18385009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10" name="Group 9">
            <a:extLst>
              <a:ext uri="{FF2B5EF4-FFF2-40B4-BE49-F238E27FC236}">
                <a16:creationId xmlns:a16="http://schemas.microsoft.com/office/drawing/2014/main" id="{ADAF86A3-DD59-43EE-8D5A-B746CDE0C5B4}"/>
              </a:ext>
            </a:extLst>
          </p:cNvPr>
          <p:cNvGrpSpPr/>
          <p:nvPr/>
        </p:nvGrpSpPr>
        <p:grpSpPr>
          <a:xfrm>
            <a:off x="10459684" y="90354"/>
            <a:ext cx="1880376" cy="689133"/>
            <a:chOff x="3375053" y="4856377"/>
            <a:chExt cx="2232966" cy="924018"/>
          </a:xfrm>
        </p:grpSpPr>
        <p:grpSp>
          <p:nvGrpSpPr>
            <p:cNvPr id="11" name="Group 10">
              <a:extLst>
                <a:ext uri="{FF2B5EF4-FFF2-40B4-BE49-F238E27FC236}">
                  <a16:creationId xmlns:a16="http://schemas.microsoft.com/office/drawing/2014/main" id="{9633A75E-3532-4F0F-9368-6F53404B7C34}"/>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17" name="Oval 16">
                <a:extLst>
                  <a:ext uri="{FF2B5EF4-FFF2-40B4-BE49-F238E27FC236}">
                    <a16:creationId xmlns:a16="http://schemas.microsoft.com/office/drawing/2014/main" id="{23418097-268A-414B-B99E-1BB871CA9CE1}"/>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212285D7-86D2-4A72-ACE0-1EA90A405CD0}"/>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15" name="Graphic 14">
              <a:extLst>
                <a:ext uri="{FF2B5EF4-FFF2-40B4-BE49-F238E27FC236}">
                  <a16:creationId xmlns:a16="http://schemas.microsoft.com/office/drawing/2014/main" id="{BEB30F4B-178C-4CA2-A62D-11B4219A4F9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935" y="4856377"/>
              <a:ext cx="592999" cy="799138"/>
            </a:xfrm>
            <a:prstGeom prst="rect">
              <a:avLst/>
            </a:prstGeom>
          </p:spPr>
        </p:pic>
        <p:sp>
          <p:nvSpPr>
            <p:cNvPr id="16" name="TextBox 15">
              <a:extLst>
                <a:ext uri="{FF2B5EF4-FFF2-40B4-BE49-F238E27FC236}">
                  <a16:creationId xmlns:a16="http://schemas.microsoft.com/office/drawing/2014/main" id="{BDB994BD-2086-4E0C-BA0D-2D4F452C689F}"/>
                </a:ext>
              </a:extLst>
            </p:cNvPr>
            <p:cNvSpPr txBox="1"/>
            <p:nvPr/>
          </p:nvSpPr>
          <p:spPr>
            <a:xfrm>
              <a:off x="4149845" y="5220983"/>
              <a:ext cx="1317394" cy="559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 design </a:t>
              </a:r>
            </a:p>
          </p:txBody>
        </p:sp>
      </p:gr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 classic pages</a:t>
            </a: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76C2BD4-0FF6-46BD-A79B-163BA9262215}"/>
              </a:ext>
            </a:extLst>
          </p:cNvPr>
          <p:cNvSpPr/>
          <p:nvPr/>
        </p:nvSpPr>
        <p:spPr bwMode="auto">
          <a:xfrm>
            <a:off x="9558633" y="1853486"/>
            <a:ext cx="2457315" cy="327978"/>
          </a:xfrm>
          <a:prstGeom prst="rect">
            <a:avLst/>
          </a:prstGeom>
          <a:solidFill>
            <a:srgbClr val="0070C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Office 365 group in Azure AD</a:t>
            </a:r>
          </a:p>
        </p:txBody>
      </p:sp>
      <p:sp>
        <p:nvSpPr>
          <p:cNvPr id="41" name="Rectangle 40">
            <a:extLst>
              <a:ext uri="{FF2B5EF4-FFF2-40B4-BE49-F238E27FC236}">
                <a16:creationId xmlns:a16="http://schemas.microsoft.com/office/drawing/2014/main" id="{465CC179-E9C6-4ED6-B244-119F8E3CBC22}"/>
              </a:ext>
            </a:extLst>
          </p:cNvPr>
          <p:cNvSpPr/>
          <p:nvPr/>
        </p:nvSpPr>
        <p:spPr bwMode="auto">
          <a:xfrm>
            <a:off x="9558635" y="1857137"/>
            <a:ext cx="2457314" cy="1299687"/>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8AF997B-21D3-4EE8-8110-A4285146614C}"/>
              </a:ext>
            </a:extLst>
          </p:cNvPr>
          <p:cNvSpPr/>
          <p:nvPr/>
        </p:nvSpPr>
        <p:spPr bwMode="auto">
          <a:xfrm>
            <a:off x="10878222" y="2486158"/>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43" name="Rectangle 42">
            <a:extLst>
              <a:ext uri="{FF2B5EF4-FFF2-40B4-BE49-F238E27FC236}">
                <a16:creationId xmlns:a16="http://schemas.microsoft.com/office/drawing/2014/main" id="{74B7DC3F-579F-4DA8-988D-1656D8456437}"/>
              </a:ext>
            </a:extLst>
          </p:cNvPr>
          <p:cNvSpPr/>
          <p:nvPr/>
        </p:nvSpPr>
        <p:spPr bwMode="auto">
          <a:xfrm>
            <a:off x="9766208" y="2486158"/>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lus Sign 8">
            <a:extLst>
              <a:ext uri="{FF2B5EF4-FFF2-40B4-BE49-F238E27FC236}">
                <a16:creationId xmlns:a16="http://schemas.microsoft.com/office/drawing/2014/main" id="{34D631BE-5270-4A97-A732-1A7D45DDA89D}"/>
              </a:ext>
            </a:extLst>
          </p:cNvPr>
          <p:cNvSpPr/>
          <p:nvPr/>
        </p:nvSpPr>
        <p:spPr bwMode="auto">
          <a:xfrm>
            <a:off x="8959559" y="2368160"/>
            <a:ext cx="529722" cy="490999"/>
          </a:xfrm>
          <a:prstGeom prst="mathPlu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Office 365 Group connection</a:t>
            </a:r>
            <a:r>
              <a:rPr lang="en-US" sz="1200" dirty="0">
                <a:gradFill>
                  <a:gsLst>
                    <a:gs pos="1250">
                      <a:srgbClr val="000000"/>
                    </a:gs>
                    <a:gs pos="99000">
                      <a:srgbClr val="000000"/>
                    </a:gs>
                  </a:gsLst>
                  <a:lin ang="5400000" scaled="0"/>
                </a:gradFill>
              </a:rPr>
              <a:t>: A site collection needs to be connected with an Office 365 Group before this site collection can use or be used by other group connected services like Microsoft Teams, Yammer, Planner, … A common question is about sub sites: there’s only one Office 365 Group per site collection, see </a:t>
            </a:r>
            <a:r>
              <a:rPr lang="en-US" sz="1200" dirty="0">
                <a:hlinkClick r:id="rId5"/>
              </a:rPr>
              <a:t>https://docs.microsoft.com/en-us/sharepoint/dev/transform/modernize-connect-to-office365-group-subsites</a:t>
            </a:r>
            <a:r>
              <a:rPr lang="en-US" sz="1200" dirty="0"/>
              <a:t> for the sub site impact.</a:t>
            </a:r>
            <a:endParaRPr lang="en-US" sz="1200" dirty="0">
              <a:gradFill>
                <a:gsLst>
                  <a:gs pos="1250">
                    <a:srgbClr val="000000"/>
                  </a:gs>
                  <a:gs pos="99000">
                    <a:srgbClr val="000000"/>
                  </a:gs>
                </a:gsLst>
                <a:lin ang="5400000" scaled="0"/>
              </a:gradFill>
            </a:endParaRP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The script will perform the Office 365 Group connection. This will trigger the creation of a new Office 365 group which will be connected to SharePoint site. Existing Office 365 Groups cannot be connected to a SharePoint site because each Office 365 Group already has a SharePoint site connected</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The group connection process will create a new standard modern home page. Optionally the script can be configured to keep using the modernized classic home page.</a:t>
            </a:r>
          </a:p>
          <a:p>
            <a:pPr marL="466298" indent="-466298" defTabSz="951304">
              <a:spcBef>
                <a:spcPts val="1224"/>
              </a:spcBef>
              <a:buFont typeface="Arial" pitchFamily="34" charset="0"/>
              <a:buChar char="•"/>
              <a:defRPr/>
            </a:pPr>
            <a:endParaRPr lang="en-US" sz="1200" dirty="0">
              <a:gradFill>
                <a:gsLst>
                  <a:gs pos="1250">
                    <a:srgbClr val="000000"/>
                  </a:gs>
                  <a:gs pos="99000">
                    <a:srgbClr val="000000"/>
                  </a:gs>
                </a:gsLst>
                <a:lin ang="5400000" scaled="0"/>
              </a:gradFill>
              <a:latin typeface="Segoe UI"/>
            </a:endParaRPr>
          </a:p>
        </p:txBody>
      </p:sp>
    </p:spTree>
    <p:extLst>
      <p:ext uri="{BB962C8B-B14F-4D97-AF65-F5344CB8AC3E}">
        <p14:creationId xmlns:p14="http://schemas.microsoft.com/office/powerpoint/2010/main" val="12646081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Modern + classic pages</a:t>
            </a: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76C2BD4-0FF6-46BD-A79B-163BA9262215}"/>
              </a:ext>
            </a:extLst>
          </p:cNvPr>
          <p:cNvSpPr/>
          <p:nvPr/>
        </p:nvSpPr>
        <p:spPr bwMode="auto">
          <a:xfrm>
            <a:off x="9558633" y="1853486"/>
            <a:ext cx="2457315" cy="327978"/>
          </a:xfrm>
          <a:prstGeom prst="rect">
            <a:avLst/>
          </a:prstGeom>
          <a:solidFill>
            <a:srgbClr val="0070C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Office 365 group in Azure AD</a:t>
            </a:r>
          </a:p>
        </p:txBody>
      </p:sp>
      <p:sp>
        <p:nvSpPr>
          <p:cNvPr id="41" name="Rectangle 40">
            <a:extLst>
              <a:ext uri="{FF2B5EF4-FFF2-40B4-BE49-F238E27FC236}">
                <a16:creationId xmlns:a16="http://schemas.microsoft.com/office/drawing/2014/main" id="{465CC179-E9C6-4ED6-B244-119F8E3CBC22}"/>
              </a:ext>
            </a:extLst>
          </p:cNvPr>
          <p:cNvSpPr/>
          <p:nvPr/>
        </p:nvSpPr>
        <p:spPr bwMode="auto">
          <a:xfrm>
            <a:off x="9558635" y="1857137"/>
            <a:ext cx="2457314" cy="1299687"/>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42" name="Rectangle 41">
            <a:extLst>
              <a:ext uri="{FF2B5EF4-FFF2-40B4-BE49-F238E27FC236}">
                <a16:creationId xmlns:a16="http://schemas.microsoft.com/office/drawing/2014/main" id="{F8AF997B-21D3-4EE8-8110-A4285146614C}"/>
              </a:ext>
            </a:extLst>
          </p:cNvPr>
          <p:cNvSpPr/>
          <p:nvPr/>
        </p:nvSpPr>
        <p:spPr bwMode="auto">
          <a:xfrm>
            <a:off x="10878222" y="2486158"/>
            <a:ext cx="944880" cy="327978"/>
          </a:xfrm>
          <a:prstGeom prst="rect">
            <a:avLst/>
          </a:prstGeom>
          <a:solidFill>
            <a:schemeClr val="tx1">
              <a:lumMod val="90000"/>
              <a:lumOff val="10000"/>
            </a:schemeClr>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Members</a:t>
            </a:r>
            <a:endParaRPr lang="en-US" sz="14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74B7DC3F-579F-4DA8-988D-1656D8456437}"/>
              </a:ext>
            </a:extLst>
          </p:cNvPr>
          <p:cNvSpPr/>
          <p:nvPr/>
        </p:nvSpPr>
        <p:spPr bwMode="auto">
          <a:xfrm>
            <a:off x="9766208" y="2486158"/>
            <a:ext cx="944880" cy="327978"/>
          </a:xfrm>
          <a:prstGeom prst="rect">
            <a:avLst/>
          </a:prstGeom>
          <a:solidFill>
            <a:schemeClr val="tx1">
              <a:lumMod val="90000"/>
              <a:lumOff val="10000"/>
            </a:schemeClr>
          </a:solid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Owners</a:t>
            </a: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lus Sign 8">
            <a:extLst>
              <a:ext uri="{FF2B5EF4-FFF2-40B4-BE49-F238E27FC236}">
                <a16:creationId xmlns:a16="http://schemas.microsoft.com/office/drawing/2014/main" id="{34D631BE-5270-4A97-A732-1A7D45DDA89D}"/>
              </a:ext>
            </a:extLst>
          </p:cNvPr>
          <p:cNvSpPr/>
          <p:nvPr/>
        </p:nvSpPr>
        <p:spPr bwMode="auto">
          <a:xfrm>
            <a:off x="8959559" y="2368160"/>
            <a:ext cx="529722" cy="490999"/>
          </a:xfrm>
          <a:prstGeom prst="mathPlu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Office 365 Group security impact</a:t>
            </a:r>
            <a:r>
              <a:rPr lang="en-US" sz="1200" dirty="0">
                <a:gradFill>
                  <a:gsLst>
                    <a:gs pos="1250">
                      <a:srgbClr val="000000"/>
                    </a:gs>
                    <a:gs pos="99000">
                      <a:srgbClr val="000000"/>
                    </a:gs>
                  </a:gsLst>
                  <a:lin ang="5400000" scaled="0"/>
                </a:gradFill>
              </a:rPr>
              <a:t>: After Office 365 Group connection the default setup will be that Office 365 Group </a:t>
            </a:r>
            <a:r>
              <a:rPr lang="en-US" sz="1200" u="sng" dirty="0">
                <a:gradFill>
                  <a:gsLst>
                    <a:gs pos="1250">
                      <a:srgbClr val="000000"/>
                    </a:gs>
                    <a:gs pos="99000">
                      <a:srgbClr val="000000"/>
                    </a:gs>
                  </a:gsLst>
                  <a:lin ang="5400000" scaled="0"/>
                </a:gradFill>
              </a:rPr>
              <a:t>owners</a:t>
            </a:r>
            <a:r>
              <a:rPr lang="en-US" sz="1200" dirty="0">
                <a:gradFill>
                  <a:gsLst>
                    <a:gs pos="1250">
                      <a:srgbClr val="000000"/>
                    </a:gs>
                    <a:gs pos="99000">
                      <a:srgbClr val="000000"/>
                    </a:gs>
                  </a:gsLst>
                  <a:lin ang="5400000" scaled="0"/>
                </a:gradFill>
              </a:rPr>
              <a:t> will be part of the site’s Owners SharePoint group and the site collection administrators group. Group owners as such will be able to see all site collection content. The Office 365 Group </a:t>
            </a:r>
            <a:r>
              <a:rPr lang="en-US" sz="1200" u="sng" dirty="0">
                <a:gradFill>
                  <a:gsLst>
                    <a:gs pos="1250">
                      <a:srgbClr val="000000"/>
                    </a:gs>
                    <a:gs pos="99000">
                      <a:srgbClr val="000000"/>
                    </a:gs>
                  </a:gsLst>
                  <a:lin ang="5400000" scaled="0"/>
                </a:gradFill>
              </a:rPr>
              <a:t>members</a:t>
            </a:r>
            <a:r>
              <a:rPr lang="en-US" sz="1200" dirty="0">
                <a:gradFill>
                  <a:gsLst>
                    <a:gs pos="1250">
                      <a:srgbClr val="000000"/>
                    </a:gs>
                    <a:gs pos="99000">
                      <a:srgbClr val="000000"/>
                    </a:gs>
                  </a:gsLst>
                  <a:lin ang="5400000" scaled="0"/>
                </a:gradFill>
              </a:rPr>
              <a:t> will be part of the site’s Members SharePoint group. By default the Office 365 Group owners will contain the account running the Office 365 group connect. See </a:t>
            </a:r>
            <a:r>
              <a:rPr lang="en-US" sz="1200" dirty="0">
                <a:hlinkClick r:id="rId3"/>
              </a:rPr>
              <a:t>https://docs.microsoft.com/en-us/sharepoint/dev/transform/modernize-connect-to-office365-group-permissions</a:t>
            </a:r>
            <a:r>
              <a:rPr lang="en-US" sz="1200" dirty="0"/>
              <a:t> to learn more.</a:t>
            </a:r>
            <a:endParaRPr lang="en-US" sz="1200" dirty="0">
              <a:gradFill>
                <a:gsLst>
                  <a:gs pos="1250">
                    <a:srgbClr val="000000"/>
                  </a:gs>
                  <a:gs pos="99000">
                    <a:srgbClr val="000000"/>
                  </a:gs>
                </a:gsLst>
                <a:lin ang="5400000" scaled="0"/>
              </a:gradFill>
            </a:endParaRP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The script will, besides running the Office 365 Group connect, also copy over the user accounts from the current SharePoint site administrators and owners to the Office 365 Group owners and the current SharePoint site members to the Office 365 Group members.</a:t>
            </a:r>
            <a:endParaRPr lang="en-US" sz="1200" dirty="0">
              <a:gradFill>
                <a:gsLst>
                  <a:gs pos="1250">
                    <a:srgbClr val="000000"/>
                  </a:gs>
                  <a:gs pos="99000">
                    <a:srgbClr val="000000"/>
                  </a:gs>
                </a:gsLst>
                <a:lin ang="5400000" scaled="0"/>
              </a:gradFill>
              <a:latin typeface="Segoe UI"/>
            </a:endParaRP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Admins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Members</a:t>
            </a:r>
          </a:p>
        </p:txBody>
      </p:sp>
      <p:cxnSp>
        <p:nvCxnSpPr>
          <p:cNvPr id="6" name="Connector: Elbow 5">
            <a:extLst>
              <a:ext uri="{FF2B5EF4-FFF2-40B4-BE49-F238E27FC236}">
                <a16:creationId xmlns:a16="http://schemas.microsoft.com/office/drawing/2014/main" id="{EFC84BD0-FF2F-4EA8-8BED-C2479DE9EECD}"/>
              </a:ext>
            </a:extLst>
          </p:cNvPr>
          <p:cNvCxnSpPr>
            <a:stCxn id="43" idx="2"/>
            <a:endCxn id="39" idx="2"/>
          </p:cNvCxnSpPr>
          <p:nvPr/>
        </p:nvCxnSpPr>
        <p:spPr>
          <a:xfrm rot="5400000">
            <a:off x="8954141" y="2302953"/>
            <a:ext cx="773324" cy="1795691"/>
          </a:xfrm>
          <a:prstGeom prst="bentConnector3">
            <a:avLst>
              <a:gd name="adj1" fmla="val 128745"/>
            </a:avLst>
          </a:prstGeom>
          <a:ln w="5715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0B1788FC-665E-429B-90D2-02E63E508509}"/>
              </a:ext>
            </a:extLst>
          </p:cNvPr>
          <p:cNvCxnSpPr>
            <a:cxnSpLocks/>
            <a:stCxn id="42" idx="2"/>
            <a:endCxn id="37" idx="2"/>
          </p:cNvCxnSpPr>
          <p:nvPr/>
        </p:nvCxnSpPr>
        <p:spPr>
          <a:xfrm rot="5400000">
            <a:off x="8565268" y="802066"/>
            <a:ext cx="773324" cy="4797465"/>
          </a:xfrm>
          <a:prstGeom prst="bentConnector3">
            <a:avLst>
              <a:gd name="adj1" fmla="val 139347"/>
            </a:avLst>
          </a:prstGeom>
          <a:ln w="5715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50797A2C-83BA-414C-A5B3-1A4ACD97CDC1}"/>
              </a:ext>
            </a:extLst>
          </p:cNvPr>
          <p:cNvCxnSpPr>
            <a:cxnSpLocks/>
            <a:stCxn id="43" idx="2"/>
            <a:endCxn id="36" idx="2"/>
          </p:cNvCxnSpPr>
          <p:nvPr/>
        </p:nvCxnSpPr>
        <p:spPr>
          <a:xfrm rot="5400000">
            <a:off x="7570193" y="919005"/>
            <a:ext cx="773324" cy="4563587"/>
          </a:xfrm>
          <a:prstGeom prst="bentConnector3">
            <a:avLst>
              <a:gd name="adj1" fmla="val 129561"/>
            </a:avLst>
          </a:prstGeom>
          <a:ln w="57150">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grpSp>
        <p:nvGrpSpPr>
          <p:cNvPr id="45" name="Group 44">
            <a:extLst>
              <a:ext uri="{FF2B5EF4-FFF2-40B4-BE49-F238E27FC236}">
                <a16:creationId xmlns:a16="http://schemas.microsoft.com/office/drawing/2014/main" id="{C8E9235C-D707-48FB-9097-776CAFFC4B66}"/>
              </a:ext>
            </a:extLst>
          </p:cNvPr>
          <p:cNvGrpSpPr/>
          <p:nvPr/>
        </p:nvGrpSpPr>
        <p:grpSpPr>
          <a:xfrm>
            <a:off x="10459684" y="90352"/>
            <a:ext cx="1880376" cy="688345"/>
            <a:chOff x="3375053" y="4856377"/>
            <a:chExt cx="2232966" cy="922962"/>
          </a:xfrm>
        </p:grpSpPr>
        <p:grpSp>
          <p:nvGrpSpPr>
            <p:cNvPr id="46" name="Group 45">
              <a:extLst>
                <a:ext uri="{FF2B5EF4-FFF2-40B4-BE49-F238E27FC236}">
                  <a16:creationId xmlns:a16="http://schemas.microsoft.com/office/drawing/2014/main" id="{9CC09307-9AB9-4F65-B623-4313DCE987DD}"/>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49" name="Oval 48">
                <a:extLst>
                  <a:ext uri="{FF2B5EF4-FFF2-40B4-BE49-F238E27FC236}">
                    <a16:creationId xmlns:a16="http://schemas.microsoft.com/office/drawing/2014/main" id="{F7F5AE86-F5F9-41A1-84EC-545176CF2DE2}"/>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2A7D9278-7764-414F-94C6-D66365813333}"/>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47" name="Graphic 46">
              <a:extLst>
                <a:ext uri="{FF2B5EF4-FFF2-40B4-BE49-F238E27FC236}">
                  <a16:creationId xmlns:a16="http://schemas.microsoft.com/office/drawing/2014/main" id="{5505E569-1CD6-4465-B710-C94C1C94C57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2935" y="4856377"/>
              <a:ext cx="592999" cy="799138"/>
            </a:xfrm>
            <a:prstGeom prst="rect">
              <a:avLst/>
            </a:prstGeom>
          </p:spPr>
        </p:pic>
        <p:sp>
          <p:nvSpPr>
            <p:cNvPr id="48" name="TextBox 47">
              <a:extLst>
                <a:ext uri="{FF2B5EF4-FFF2-40B4-BE49-F238E27FC236}">
                  <a16:creationId xmlns:a16="http://schemas.microsoft.com/office/drawing/2014/main" id="{C309D5E3-56E0-405E-A9F6-B8CCD003EBE2}"/>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30061916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and Teams better together</a:t>
            </a:r>
            <a:br>
              <a:rPr lang="en-US" dirty="0"/>
            </a:br>
            <a:r>
              <a:rPr lang="en-US" sz="2000" spc="0" dirty="0">
                <a:gradFill>
                  <a:gsLst>
                    <a:gs pos="1250">
                      <a:schemeClr val="accent1"/>
                    </a:gs>
                    <a:gs pos="100000">
                      <a:schemeClr val="accent1"/>
                    </a:gs>
                  </a:gsLst>
                  <a:lin ang="5400000" scaled="0"/>
                </a:gradFill>
                <a:cs typeface="Segoe UI Semilight" charset="0"/>
              </a:rPr>
              <a:t>What is the impact of the Teamwork Transformation on my sites</a:t>
            </a:r>
          </a:p>
        </p:txBody>
      </p:sp>
      <p:grpSp>
        <p:nvGrpSpPr>
          <p:cNvPr id="4" name="Group 3">
            <a:extLst>
              <a:ext uri="{FF2B5EF4-FFF2-40B4-BE49-F238E27FC236}">
                <a16:creationId xmlns:a16="http://schemas.microsoft.com/office/drawing/2014/main" id="{80D4C443-EE48-4E3A-BDF3-9C6A79E77BBE}"/>
              </a:ext>
            </a:extLst>
          </p:cNvPr>
          <p:cNvGrpSpPr/>
          <p:nvPr/>
        </p:nvGrpSpPr>
        <p:grpSpPr>
          <a:xfrm>
            <a:off x="552585" y="1634650"/>
            <a:ext cx="3646035" cy="1954370"/>
            <a:chOff x="552585" y="1634650"/>
            <a:chExt cx="3646035" cy="1954370"/>
          </a:xfrm>
        </p:grpSpPr>
        <p:sp>
          <p:nvSpPr>
            <p:cNvPr id="2" name="Rectangle 1">
              <a:extLst>
                <a:ext uri="{FF2B5EF4-FFF2-40B4-BE49-F238E27FC236}">
                  <a16:creationId xmlns:a16="http://schemas.microsoft.com/office/drawing/2014/main" id="{C13243DA-7C0C-400C-85FF-17940AA1AD96}"/>
                </a:ext>
              </a:extLst>
            </p:cNvPr>
            <p:cNvSpPr/>
            <p:nvPr/>
          </p:nvSpPr>
          <p:spPr bwMode="auto">
            <a:xfrm>
              <a:off x="1139327" y="2034541"/>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Lists</a:t>
              </a:r>
            </a:p>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 Libraries</a:t>
              </a:r>
            </a:p>
          </p:txBody>
        </p:sp>
        <p:sp>
          <p:nvSpPr>
            <p:cNvPr id="12" name="Rectangle 11">
              <a:extLst>
                <a:ext uri="{FF2B5EF4-FFF2-40B4-BE49-F238E27FC236}">
                  <a16:creationId xmlns:a16="http://schemas.microsoft.com/office/drawing/2014/main" id="{07E4048D-7A84-4E51-98F5-1464413ED4E6}"/>
                </a:ext>
              </a:extLst>
            </p:cNvPr>
            <p:cNvSpPr/>
            <p:nvPr/>
          </p:nvSpPr>
          <p:spPr bwMode="auto">
            <a:xfrm>
              <a:off x="113932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Pages</a:t>
              </a:r>
            </a:p>
          </p:txBody>
        </p:sp>
        <p:sp>
          <p:nvSpPr>
            <p:cNvPr id="14" name="Rectangle 13">
              <a:extLst>
                <a:ext uri="{FF2B5EF4-FFF2-40B4-BE49-F238E27FC236}">
                  <a16:creationId xmlns:a16="http://schemas.microsoft.com/office/drawing/2014/main" id="{0DBE0BA9-CB11-44D1-8949-CEA424EF5C55}"/>
                </a:ext>
              </a:extLst>
            </p:cNvPr>
            <p:cNvSpPr/>
            <p:nvPr/>
          </p:nvSpPr>
          <p:spPr bwMode="auto">
            <a:xfrm>
              <a:off x="2480447" y="2034541"/>
              <a:ext cx="1105174"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Custom code</a:t>
              </a:r>
            </a:p>
          </p:txBody>
        </p:sp>
        <p:sp>
          <p:nvSpPr>
            <p:cNvPr id="19" name="Rectangle 18">
              <a:extLst>
                <a:ext uri="{FF2B5EF4-FFF2-40B4-BE49-F238E27FC236}">
                  <a16:creationId xmlns:a16="http://schemas.microsoft.com/office/drawing/2014/main" id="{D4AFD8B9-B83D-4C3F-B2F3-AB7A5BA8DE28}"/>
                </a:ext>
              </a:extLst>
            </p:cNvPr>
            <p:cNvSpPr/>
            <p:nvPr/>
          </p:nvSpPr>
          <p:spPr bwMode="auto">
            <a:xfrm>
              <a:off x="2480447" y="2697694"/>
              <a:ext cx="110517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Custom branding</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AA69EA6B-4DE7-45BF-8F06-85B198F6C064}"/>
                </a:ext>
              </a:extLst>
            </p:cNvPr>
            <p:cNvSpPr/>
            <p:nvPr/>
          </p:nvSpPr>
          <p:spPr bwMode="auto">
            <a:xfrm>
              <a:off x="552587" y="326104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22" name="Rectangle 21">
              <a:extLst>
                <a:ext uri="{FF2B5EF4-FFF2-40B4-BE49-F238E27FC236}">
                  <a16:creationId xmlns:a16="http://schemas.microsoft.com/office/drawing/2014/main" id="{B62FBC04-8EB6-4C8A-BD15-9DA21E34F748}"/>
                </a:ext>
              </a:extLst>
            </p:cNvPr>
            <p:cNvSpPr/>
            <p:nvPr/>
          </p:nvSpPr>
          <p:spPr bwMode="auto">
            <a:xfrm>
              <a:off x="136398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23" name="Rectangle 22">
              <a:extLst>
                <a:ext uri="{FF2B5EF4-FFF2-40B4-BE49-F238E27FC236}">
                  <a16:creationId xmlns:a16="http://schemas.microsoft.com/office/drawing/2014/main" id="{AEC621BF-ECCE-4984-A011-C949A90066DD}"/>
                </a:ext>
              </a:extLst>
            </p:cNvPr>
            <p:cNvSpPr/>
            <p:nvPr/>
          </p:nvSpPr>
          <p:spPr bwMode="auto">
            <a:xfrm>
              <a:off x="2308860" y="3258387"/>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24" name="Rectangle 23">
              <a:extLst>
                <a:ext uri="{FF2B5EF4-FFF2-40B4-BE49-F238E27FC236}">
                  <a16:creationId xmlns:a16="http://schemas.microsoft.com/office/drawing/2014/main" id="{79F4697F-8079-4152-8E5B-B95F011A5B22}"/>
                </a:ext>
              </a:extLst>
            </p:cNvPr>
            <p:cNvSpPr/>
            <p:nvPr/>
          </p:nvSpPr>
          <p:spPr bwMode="auto">
            <a:xfrm>
              <a:off x="3253740" y="326104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25" name="Rectangle 24">
              <a:extLst>
                <a:ext uri="{FF2B5EF4-FFF2-40B4-BE49-F238E27FC236}">
                  <a16:creationId xmlns:a16="http://schemas.microsoft.com/office/drawing/2014/main" id="{9CF63519-A536-49F7-A362-1D3E5A6A8B6A}"/>
                </a:ext>
              </a:extLst>
            </p:cNvPr>
            <p:cNvSpPr/>
            <p:nvPr/>
          </p:nvSpPr>
          <p:spPr bwMode="auto">
            <a:xfrm>
              <a:off x="55258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Classic SharePoint Site</a:t>
              </a:r>
            </a:p>
          </p:txBody>
        </p:sp>
        <p:sp>
          <p:nvSpPr>
            <p:cNvPr id="3" name="Rectangle 2">
              <a:extLst>
                <a:ext uri="{FF2B5EF4-FFF2-40B4-BE49-F238E27FC236}">
                  <a16:creationId xmlns:a16="http://schemas.microsoft.com/office/drawing/2014/main" id="{77D8E520-4457-464E-9DCA-BC09A4802786}"/>
                </a:ext>
              </a:extLst>
            </p:cNvPr>
            <p:cNvSpPr/>
            <p:nvPr/>
          </p:nvSpPr>
          <p:spPr bwMode="auto">
            <a:xfrm>
              <a:off x="55258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Rectangle 25">
            <a:extLst>
              <a:ext uri="{FF2B5EF4-FFF2-40B4-BE49-F238E27FC236}">
                <a16:creationId xmlns:a16="http://schemas.microsoft.com/office/drawing/2014/main" id="{AC9D8804-799E-4305-AB48-72337550EFF3}"/>
              </a:ext>
            </a:extLst>
          </p:cNvPr>
          <p:cNvSpPr/>
          <p:nvPr/>
        </p:nvSpPr>
        <p:spPr bwMode="auto">
          <a:xfrm>
            <a:off x="5578387" y="2034541"/>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lists and libraries </a:t>
            </a:r>
          </a:p>
        </p:txBody>
      </p:sp>
      <p:sp>
        <p:nvSpPr>
          <p:cNvPr id="27" name="Rectangle 26">
            <a:extLst>
              <a:ext uri="{FF2B5EF4-FFF2-40B4-BE49-F238E27FC236}">
                <a16:creationId xmlns:a16="http://schemas.microsoft.com/office/drawing/2014/main" id="{FFCCD558-6B8A-4D0F-B330-574712C6468F}"/>
              </a:ext>
            </a:extLst>
          </p:cNvPr>
          <p:cNvSpPr/>
          <p:nvPr/>
        </p:nvSpPr>
        <p:spPr bwMode="auto">
          <a:xfrm>
            <a:off x="5578387" y="2697694"/>
            <a:ext cx="1360034"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 + classic pages</a:t>
            </a:r>
          </a:p>
        </p:txBody>
      </p:sp>
      <p:sp>
        <p:nvSpPr>
          <p:cNvPr id="28" name="Rectangle 27">
            <a:extLst>
              <a:ext uri="{FF2B5EF4-FFF2-40B4-BE49-F238E27FC236}">
                <a16:creationId xmlns:a16="http://schemas.microsoft.com/office/drawing/2014/main" id="{A85572B7-9B5D-40F8-A9EB-560AF197223A}"/>
              </a:ext>
            </a:extLst>
          </p:cNvPr>
          <p:cNvSpPr/>
          <p:nvPr/>
        </p:nvSpPr>
        <p:spPr bwMode="auto">
          <a:xfrm>
            <a:off x="7174366" y="2034541"/>
            <a:ext cx="1360033" cy="4724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SPFX custom code</a:t>
            </a:r>
          </a:p>
        </p:txBody>
      </p:sp>
      <p:sp>
        <p:nvSpPr>
          <p:cNvPr id="29" name="Rectangle 28">
            <a:extLst>
              <a:ext uri="{FF2B5EF4-FFF2-40B4-BE49-F238E27FC236}">
                <a16:creationId xmlns:a16="http://schemas.microsoft.com/office/drawing/2014/main" id="{F6A9BA16-E8A3-4934-8BBB-7A7F855D7845}"/>
              </a:ext>
            </a:extLst>
          </p:cNvPr>
          <p:cNvSpPr/>
          <p:nvPr/>
        </p:nvSpPr>
        <p:spPr bwMode="auto">
          <a:xfrm>
            <a:off x="7174367" y="2697694"/>
            <a:ext cx="1360032" cy="472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Tenant theme applied</a:t>
            </a:r>
          </a:p>
        </p:txBody>
      </p:sp>
      <p:sp>
        <p:nvSpPr>
          <p:cNvPr id="34" name="Rectangle 33">
            <a:extLst>
              <a:ext uri="{FF2B5EF4-FFF2-40B4-BE49-F238E27FC236}">
                <a16:creationId xmlns:a16="http://schemas.microsoft.com/office/drawing/2014/main" id="{F6A9C08C-7967-4A43-9243-35E74B76DE27}"/>
              </a:ext>
            </a:extLst>
          </p:cNvPr>
          <p:cNvSpPr/>
          <p:nvPr/>
        </p:nvSpPr>
        <p:spPr bwMode="auto">
          <a:xfrm>
            <a:off x="5269365" y="1634650"/>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Modernized SharePoint Site</a:t>
            </a:r>
          </a:p>
        </p:txBody>
      </p:sp>
      <p:sp>
        <p:nvSpPr>
          <p:cNvPr id="36" name="Rectangle 35">
            <a:extLst>
              <a:ext uri="{FF2B5EF4-FFF2-40B4-BE49-F238E27FC236}">
                <a16:creationId xmlns:a16="http://schemas.microsoft.com/office/drawing/2014/main" id="{D9DFA426-0CE2-40CD-A6D8-E34633F8CB7B}"/>
              </a:ext>
            </a:extLst>
          </p:cNvPr>
          <p:cNvSpPr/>
          <p:nvPr/>
        </p:nvSpPr>
        <p:spPr bwMode="auto">
          <a:xfrm>
            <a:off x="5269364" y="3259482"/>
            <a:ext cx="811393"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37" name="Rectangle 36">
            <a:extLst>
              <a:ext uri="{FF2B5EF4-FFF2-40B4-BE49-F238E27FC236}">
                <a16:creationId xmlns:a16="http://schemas.microsoft.com/office/drawing/2014/main" id="{9453A4CC-5482-4BA8-84C3-CE32880BFB93}"/>
              </a:ext>
            </a:extLst>
          </p:cNvPr>
          <p:cNvSpPr/>
          <p:nvPr/>
        </p:nvSpPr>
        <p:spPr bwMode="auto">
          <a:xfrm>
            <a:off x="608075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38" name="Rectangle 37">
            <a:extLst>
              <a:ext uri="{FF2B5EF4-FFF2-40B4-BE49-F238E27FC236}">
                <a16:creationId xmlns:a16="http://schemas.microsoft.com/office/drawing/2014/main" id="{772FA4F3-DF29-414B-955A-347494230408}"/>
              </a:ext>
            </a:extLst>
          </p:cNvPr>
          <p:cNvSpPr/>
          <p:nvPr/>
        </p:nvSpPr>
        <p:spPr bwMode="auto">
          <a:xfrm>
            <a:off x="7025637" y="3263133"/>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Visitors</a:t>
            </a:r>
          </a:p>
        </p:txBody>
      </p:sp>
      <p:sp>
        <p:nvSpPr>
          <p:cNvPr id="39" name="Rectangle 38">
            <a:extLst>
              <a:ext uri="{FF2B5EF4-FFF2-40B4-BE49-F238E27FC236}">
                <a16:creationId xmlns:a16="http://schemas.microsoft.com/office/drawing/2014/main" id="{3FAFEB27-56D7-4B37-AF85-562C539BE2A3}"/>
              </a:ext>
            </a:extLst>
          </p:cNvPr>
          <p:cNvSpPr/>
          <p:nvPr/>
        </p:nvSpPr>
        <p:spPr bwMode="auto">
          <a:xfrm>
            <a:off x="7970517" y="3259482"/>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Admins</a:t>
            </a:r>
          </a:p>
        </p:txBody>
      </p:sp>
      <p:sp>
        <p:nvSpPr>
          <p:cNvPr id="35" name="Rectangle 34">
            <a:extLst>
              <a:ext uri="{FF2B5EF4-FFF2-40B4-BE49-F238E27FC236}">
                <a16:creationId xmlns:a16="http://schemas.microsoft.com/office/drawing/2014/main" id="{5895E9C4-6ABC-4E73-A4D4-B13A9CDA1DF5}"/>
              </a:ext>
            </a:extLst>
          </p:cNvPr>
          <p:cNvSpPr/>
          <p:nvPr/>
        </p:nvSpPr>
        <p:spPr bwMode="auto">
          <a:xfrm>
            <a:off x="5269366" y="1638301"/>
            <a:ext cx="3646033" cy="1950719"/>
          </a:xfrm>
          <a:prstGeom prst="rect">
            <a:avLst/>
          </a:prstGeom>
          <a:noFill/>
          <a:ln w="19050">
            <a:solidFill>
              <a:srgbClr val="4E4D4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76C2BD4-0FF6-46BD-A79B-163BA9262215}"/>
              </a:ext>
            </a:extLst>
          </p:cNvPr>
          <p:cNvSpPr/>
          <p:nvPr/>
        </p:nvSpPr>
        <p:spPr bwMode="auto">
          <a:xfrm>
            <a:off x="9558633" y="1853486"/>
            <a:ext cx="2457315" cy="327978"/>
          </a:xfrm>
          <a:prstGeom prst="rect">
            <a:avLst/>
          </a:prstGeom>
          <a:solidFill>
            <a:srgbClr val="0070C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Office 365 group in Azure AD</a:t>
            </a:r>
          </a:p>
        </p:txBody>
      </p:sp>
      <p:sp>
        <p:nvSpPr>
          <p:cNvPr id="41" name="Rectangle 40">
            <a:extLst>
              <a:ext uri="{FF2B5EF4-FFF2-40B4-BE49-F238E27FC236}">
                <a16:creationId xmlns:a16="http://schemas.microsoft.com/office/drawing/2014/main" id="{465CC179-E9C6-4ED6-B244-119F8E3CBC22}"/>
              </a:ext>
            </a:extLst>
          </p:cNvPr>
          <p:cNvSpPr/>
          <p:nvPr/>
        </p:nvSpPr>
        <p:spPr bwMode="auto">
          <a:xfrm>
            <a:off x="9558635" y="1857137"/>
            <a:ext cx="2457314" cy="1299687"/>
          </a:xfrm>
          <a:prstGeom prst="rect">
            <a:avLst/>
          </a:prstGeom>
          <a:no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8AF997B-21D3-4EE8-8110-A4285146614C}"/>
              </a:ext>
            </a:extLst>
          </p:cNvPr>
          <p:cNvSpPr/>
          <p:nvPr/>
        </p:nvSpPr>
        <p:spPr bwMode="auto">
          <a:xfrm>
            <a:off x="10878222" y="2486158"/>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Members</a:t>
            </a:r>
          </a:p>
        </p:txBody>
      </p:sp>
      <p:sp>
        <p:nvSpPr>
          <p:cNvPr id="43" name="Rectangle 42">
            <a:extLst>
              <a:ext uri="{FF2B5EF4-FFF2-40B4-BE49-F238E27FC236}">
                <a16:creationId xmlns:a16="http://schemas.microsoft.com/office/drawing/2014/main" id="{74B7DC3F-579F-4DA8-988D-1656D8456437}"/>
              </a:ext>
            </a:extLst>
          </p:cNvPr>
          <p:cNvSpPr/>
          <p:nvPr/>
        </p:nvSpPr>
        <p:spPr bwMode="auto">
          <a:xfrm>
            <a:off x="9766208" y="2486158"/>
            <a:ext cx="94488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Owners</a:t>
            </a:r>
          </a:p>
        </p:txBody>
      </p:sp>
      <p:sp>
        <p:nvSpPr>
          <p:cNvPr id="44" name="Rectangle 43">
            <a:extLst>
              <a:ext uri="{FF2B5EF4-FFF2-40B4-BE49-F238E27FC236}">
                <a16:creationId xmlns:a16="http://schemas.microsoft.com/office/drawing/2014/main" id="{EC5A9C1D-8CD0-4EC9-87CC-9B8A4E3A753E}"/>
              </a:ext>
            </a:extLst>
          </p:cNvPr>
          <p:cNvSpPr/>
          <p:nvPr/>
        </p:nvSpPr>
        <p:spPr bwMode="auto">
          <a:xfrm>
            <a:off x="9558633" y="3953434"/>
            <a:ext cx="2457315" cy="327978"/>
          </a:xfrm>
          <a:prstGeom prst="rect">
            <a:avLst/>
          </a:prstGeom>
          <a:solidFill>
            <a:srgbClr val="7030A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Teams team</a:t>
            </a:r>
          </a:p>
        </p:txBody>
      </p:sp>
      <p:sp>
        <p:nvSpPr>
          <p:cNvPr id="45" name="Rectangle 44">
            <a:extLst>
              <a:ext uri="{FF2B5EF4-FFF2-40B4-BE49-F238E27FC236}">
                <a16:creationId xmlns:a16="http://schemas.microsoft.com/office/drawing/2014/main" id="{478D3BA0-046F-4C85-9652-A61BFD92871A}"/>
              </a:ext>
            </a:extLst>
          </p:cNvPr>
          <p:cNvSpPr/>
          <p:nvPr/>
        </p:nvSpPr>
        <p:spPr bwMode="auto">
          <a:xfrm>
            <a:off x="9558634" y="3947161"/>
            <a:ext cx="2457314" cy="2685088"/>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31C8F45C-0538-4D4E-8A85-249A56F40834}"/>
              </a:ext>
            </a:extLst>
          </p:cNvPr>
          <p:cNvSpPr/>
          <p:nvPr/>
        </p:nvSpPr>
        <p:spPr bwMode="auto">
          <a:xfrm>
            <a:off x="9876042" y="4369261"/>
            <a:ext cx="1822495" cy="327978"/>
          </a:xfrm>
          <a:prstGeom prst="rect">
            <a:avLst/>
          </a:prstGeom>
          <a:solidFill>
            <a:srgbClr val="5B214C"/>
          </a:solidFill>
          <a:ln>
            <a:solidFill>
              <a:srgbClr val="5B21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Channels</a:t>
            </a:r>
            <a:endParaRPr lang="en-US" sz="1400" dirty="0">
              <a:gradFill>
                <a:gsLst>
                  <a:gs pos="0">
                    <a:srgbClr val="FFFFFF"/>
                  </a:gs>
                  <a:gs pos="100000">
                    <a:srgbClr val="FFFFFF"/>
                  </a:gs>
                </a:gsLst>
                <a:lin ang="5400000" scaled="0"/>
              </a:gradFill>
              <a:cs typeface="Segoe UI" pitchFamily="34" charset="0"/>
            </a:endParaRPr>
          </a:p>
        </p:txBody>
      </p:sp>
      <p:sp>
        <p:nvSpPr>
          <p:cNvPr id="47" name="Rectangle 46">
            <a:extLst>
              <a:ext uri="{FF2B5EF4-FFF2-40B4-BE49-F238E27FC236}">
                <a16:creationId xmlns:a16="http://schemas.microsoft.com/office/drawing/2014/main" id="{2D4616D4-A0D2-4FDE-B145-70DE860BF512}"/>
              </a:ext>
            </a:extLst>
          </p:cNvPr>
          <p:cNvSpPr/>
          <p:nvPr/>
        </p:nvSpPr>
        <p:spPr bwMode="auto">
          <a:xfrm>
            <a:off x="9876042" y="4372912"/>
            <a:ext cx="1822495" cy="2171488"/>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B881800D-A9C3-4E1F-9785-42BC02D21FF8}"/>
              </a:ext>
            </a:extLst>
          </p:cNvPr>
          <p:cNvSpPr/>
          <p:nvPr/>
        </p:nvSpPr>
        <p:spPr bwMode="auto">
          <a:xfrm>
            <a:off x="10085721" y="4851269"/>
            <a:ext cx="1411540" cy="327978"/>
          </a:xfrm>
          <a:prstGeom prst="rect">
            <a:avLst/>
          </a:prstGeom>
          <a:solidFill>
            <a:srgbClr val="D488C0"/>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Chat</a:t>
            </a:r>
          </a:p>
        </p:txBody>
      </p:sp>
      <p:sp>
        <p:nvSpPr>
          <p:cNvPr id="49" name="Rectangle 48">
            <a:extLst>
              <a:ext uri="{FF2B5EF4-FFF2-40B4-BE49-F238E27FC236}">
                <a16:creationId xmlns:a16="http://schemas.microsoft.com/office/drawing/2014/main" id="{8E7189B3-39CD-4114-8AA7-C4308A68729B}"/>
              </a:ext>
            </a:extLst>
          </p:cNvPr>
          <p:cNvSpPr/>
          <p:nvPr/>
        </p:nvSpPr>
        <p:spPr bwMode="auto">
          <a:xfrm>
            <a:off x="10085721" y="5252189"/>
            <a:ext cx="1411540" cy="327978"/>
          </a:xfrm>
          <a:prstGeom prst="rect">
            <a:avLst/>
          </a:prstGeom>
          <a:solidFill>
            <a:srgbClr val="A03A85"/>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Files</a:t>
            </a:r>
          </a:p>
        </p:txBody>
      </p:sp>
      <p:sp>
        <p:nvSpPr>
          <p:cNvPr id="50" name="Rectangle 49">
            <a:extLst>
              <a:ext uri="{FF2B5EF4-FFF2-40B4-BE49-F238E27FC236}">
                <a16:creationId xmlns:a16="http://schemas.microsoft.com/office/drawing/2014/main" id="{04FBC9A3-0B31-4DF0-B024-562BE9E7D4E1}"/>
              </a:ext>
            </a:extLst>
          </p:cNvPr>
          <p:cNvSpPr/>
          <p:nvPr/>
        </p:nvSpPr>
        <p:spPr bwMode="auto">
          <a:xfrm>
            <a:off x="10085721" y="5657290"/>
            <a:ext cx="1411540" cy="327978"/>
          </a:xfrm>
          <a:prstGeom prst="rect">
            <a:avLst/>
          </a:prstGeom>
          <a:solidFill>
            <a:srgbClr val="A03A85"/>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Pages</a:t>
            </a:r>
          </a:p>
        </p:txBody>
      </p:sp>
      <p:sp>
        <p:nvSpPr>
          <p:cNvPr id="51" name="Rectangle 50">
            <a:extLst>
              <a:ext uri="{FF2B5EF4-FFF2-40B4-BE49-F238E27FC236}">
                <a16:creationId xmlns:a16="http://schemas.microsoft.com/office/drawing/2014/main" id="{98B6D139-6307-4DD7-B392-DE75BB3AC7C6}"/>
              </a:ext>
            </a:extLst>
          </p:cNvPr>
          <p:cNvSpPr/>
          <p:nvPr/>
        </p:nvSpPr>
        <p:spPr bwMode="auto">
          <a:xfrm>
            <a:off x="10085721" y="6062391"/>
            <a:ext cx="1411540" cy="327978"/>
          </a:xfrm>
          <a:prstGeom prst="rect">
            <a:avLst/>
          </a:prstGeom>
          <a:solidFill>
            <a:srgbClr val="A03A85"/>
          </a:solid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Lists</a:t>
            </a:r>
            <a:r>
              <a:rPr lang="en-US" sz="1400">
                <a:gradFill>
                  <a:gsLst>
                    <a:gs pos="0">
                      <a:srgbClr val="FFFFFF"/>
                    </a:gs>
                    <a:gs pos="100000">
                      <a:srgbClr val="FFFFFF"/>
                    </a:gs>
                  </a:gsLst>
                  <a:lin ang="5400000" scaled="0"/>
                </a:gradFill>
                <a:cs typeface="Segoe UI" pitchFamily="34" charset="0"/>
              </a:rPr>
              <a:t>/Libraries</a:t>
            </a:r>
            <a:endParaRPr lang="en-US" sz="1400" dirty="0">
              <a:gradFill>
                <a:gsLst>
                  <a:gs pos="0">
                    <a:srgbClr val="FFFFFF"/>
                  </a:gs>
                  <a:gs pos="100000">
                    <a:srgbClr val="FFFFFF"/>
                  </a:gs>
                </a:gsLst>
                <a:lin ang="5400000" scaled="0"/>
              </a:gradFill>
              <a:cs typeface="Segoe UI" pitchFamily="34" charset="0"/>
            </a:endParaRPr>
          </a:p>
        </p:txBody>
      </p:sp>
      <p:sp>
        <p:nvSpPr>
          <p:cNvPr id="8" name="Arrow: Right 7">
            <a:extLst>
              <a:ext uri="{FF2B5EF4-FFF2-40B4-BE49-F238E27FC236}">
                <a16:creationId xmlns:a16="http://schemas.microsoft.com/office/drawing/2014/main" id="{6D96580A-0AA4-4637-BECF-73AE74980FBC}"/>
              </a:ext>
            </a:extLst>
          </p:cNvPr>
          <p:cNvSpPr/>
          <p:nvPr/>
        </p:nvSpPr>
        <p:spPr bwMode="auto">
          <a:xfrm>
            <a:off x="4575938" y="2421583"/>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Plus Sign 8">
            <a:extLst>
              <a:ext uri="{FF2B5EF4-FFF2-40B4-BE49-F238E27FC236}">
                <a16:creationId xmlns:a16="http://schemas.microsoft.com/office/drawing/2014/main" id="{34D631BE-5270-4A97-A732-1A7D45DDA89D}"/>
              </a:ext>
            </a:extLst>
          </p:cNvPr>
          <p:cNvSpPr/>
          <p:nvPr/>
        </p:nvSpPr>
        <p:spPr bwMode="auto">
          <a:xfrm>
            <a:off x="8959559" y="2368160"/>
            <a:ext cx="529722" cy="490999"/>
          </a:xfrm>
          <a:prstGeom prst="mathPlu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53" name="Plus Sign 52">
            <a:extLst>
              <a:ext uri="{FF2B5EF4-FFF2-40B4-BE49-F238E27FC236}">
                <a16:creationId xmlns:a16="http://schemas.microsoft.com/office/drawing/2014/main" id="{F471ECC8-3906-4A74-88E6-B8924AD4EAB0}"/>
              </a:ext>
            </a:extLst>
          </p:cNvPr>
          <p:cNvSpPr/>
          <p:nvPr/>
        </p:nvSpPr>
        <p:spPr bwMode="auto">
          <a:xfrm>
            <a:off x="10532673" y="3259114"/>
            <a:ext cx="529722" cy="490999"/>
          </a:xfrm>
          <a:prstGeom prst="mathPlus">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54" name="Rectangle 53">
            <a:extLst>
              <a:ext uri="{FF2B5EF4-FFF2-40B4-BE49-F238E27FC236}">
                <a16:creationId xmlns:a16="http://schemas.microsoft.com/office/drawing/2014/main" id="{9E6E426B-6918-4443-BF12-149580041A10}"/>
              </a:ext>
            </a:extLst>
          </p:cNvPr>
          <p:cNvSpPr/>
          <p:nvPr/>
        </p:nvSpPr>
        <p:spPr bwMode="auto">
          <a:xfrm>
            <a:off x="552585" y="3947161"/>
            <a:ext cx="8362812" cy="2685088"/>
          </a:xfrm>
          <a:prstGeom prst="rect">
            <a:avLst/>
          </a:prstGeom>
          <a:solidFill>
            <a:schemeClr val="bg1">
              <a:lumMod val="85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 Placeholder 1">
            <a:extLst>
              <a:ext uri="{FF2B5EF4-FFF2-40B4-BE49-F238E27FC236}">
                <a16:creationId xmlns:a16="http://schemas.microsoft.com/office/drawing/2014/main" id="{81C0A7F7-2D34-4D1C-95C1-D9A89A5BBC07}"/>
              </a:ext>
            </a:extLst>
          </p:cNvPr>
          <p:cNvSpPr txBox="1">
            <a:spLocks/>
          </p:cNvSpPr>
          <p:nvPr/>
        </p:nvSpPr>
        <p:spPr>
          <a:xfrm>
            <a:off x="737938" y="4108488"/>
            <a:ext cx="8021383" cy="2435911"/>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1800" dirty="0">
                <a:gradFill>
                  <a:gsLst>
                    <a:gs pos="1250">
                      <a:srgbClr val="000000"/>
                    </a:gs>
                    <a:gs pos="99000">
                      <a:srgbClr val="000000"/>
                    </a:gs>
                  </a:gsLst>
                  <a:lin ang="5400000" scaled="0"/>
                </a:gradFill>
              </a:rPr>
              <a:t>Your work will result in a modernized SharePoint site</a:t>
            </a:r>
          </a:p>
          <a:p>
            <a:pPr marL="466298" lvl="1"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Provision a Teams team</a:t>
            </a:r>
            <a:r>
              <a:rPr lang="en-US" sz="1200" dirty="0">
                <a:gradFill>
                  <a:gsLst>
                    <a:gs pos="1250">
                      <a:srgbClr val="000000"/>
                    </a:gs>
                    <a:gs pos="99000">
                      <a:srgbClr val="000000"/>
                    </a:gs>
                  </a:gsLst>
                  <a:lin ang="5400000" scaled="0"/>
                </a:gradFill>
              </a:rPr>
              <a:t>: A key reason to group connected a site is using that existing site linked to Microsoft Teams. A Microsoft Teams team is a collaboration hub that unites team related work. After you’ve connected a Microsoft Teams team (“</a:t>
            </a:r>
            <a:r>
              <a:rPr lang="en-US" sz="1200" dirty="0" err="1">
                <a:gradFill>
                  <a:gsLst>
                    <a:gs pos="1250">
                      <a:srgbClr val="000000"/>
                    </a:gs>
                    <a:gs pos="99000">
                      <a:srgbClr val="000000"/>
                    </a:gs>
                  </a:gsLst>
                  <a:lin ang="5400000" scaled="0"/>
                </a:gradFill>
              </a:rPr>
              <a:t>teamify</a:t>
            </a:r>
            <a:r>
              <a:rPr lang="en-US" sz="1200" dirty="0">
                <a:gradFill>
                  <a:gsLst>
                    <a:gs pos="1250">
                      <a:srgbClr val="000000"/>
                    </a:gs>
                    <a:gs pos="99000">
                      <a:srgbClr val="000000"/>
                    </a:gs>
                  </a:gsLst>
                  <a:lin ang="5400000" scaled="0"/>
                </a:gradFill>
              </a:rPr>
              <a:t>”) you have a Teams team that has a “General” channel which uses the SharePoint site’s default document library to store documents.</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Script</a:t>
            </a:r>
            <a:r>
              <a:rPr lang="en-US" sz="1200" dirty="0">
                <a:gradFill>
                  <a:gsLst>
                    <a:gs pos="1250">
                      <a:srgbClr val="000000"/>
                    </a:gs>
                    <a:gs pos="99000">
                      <a:srgbClr val="000000"/>
                    </a:gs>
                  </a:gsLst>
                  <a:lin ang="5400000" scaled="0"/>
                </a:gradFill>
              </a:rPr>
              <a:t>: You can manually do the “</a:t>
            </a:r>
            <a:r>
              <a:rPr lang="en-US" sz="1200" dirty="0" err="1">
                <a:gradFill>
                  <a:gsLst>
                    <a:gs pos="1250">
                      <a:srgbClr val="000000"/>
                    </a:gs>
                    <a:gs pos="99000">
                      <a:srgbClr val="000000"/>
                    </a:gs>
                  </a:gsLst>
                  <a:lin ang="5400000" scaled="0"/>
                </a:gradFill>
              </a:rPr>
              <a:t>teamify</a:t>
            </a:r>
            <a:r>
              <a:rPr lang="en-US" sz="1200" dirty="0">
                <a:gradFill>
                  <a:gsLst>
                    <a:gs pos="1250">
                      <a:srgbClr val="000000"/>
                    </a:gs>
                    <a:gs pos="99000">
                      <a:srgbClr val="000000"/>
                    </a:gs>
                  </a:gsLst>
                  <a:lin ang="5400000" scaled="0"/>
                </a:gradFill>
              </a:rPr>
              <a:t>” step from the SharePoint UI, but this can also be handled by the modernization script</a:t>
            </a:r>
          </a:p>
          <a:p>
            <a:pPr marL="694898" lvl="2" indent="-466298" defTabSz="951304">
              <a:spcBef>
                <a:spcPts val="1224"/>
              </a:spcBef>
              <a:buFont typeface="Arial" pitchFamily="34" charset="0"/>
              <a:buChar char="•"/>
              <a:defRPr/>
            </a:pPr>
            <a:r>
              <a:rPr lang="en-US" sz="1200" b="1" dirty="0">
                <a:gradFill>
                  <a:gsLst>
                    <a:gs pos="1250">
                      <a:srgbClr val="000000"/>
                    </a:gs>
                    <a:gs pos="99000">
                      <a:srgbClr val="000000"/>
                    </a:gs>
                  </a:gsLst>
                  <a:lin ang="5400000" scaled="0"/>
                </a:gradFill>
              </a:rPr>
              <a:t>Optional</a:t>
            </a:r>
            <a:r>
              <a:rPr lang="en-US" sz="1200" dirty="0">
                <a:gradFill>
                  <a:gsLst>
                    <a:gs pos="1250">
                      <a:srgbClr val="000000"/>
                    </a:gs>
                    <a:gs pos="99000">
                      <a:srgbClr val="000000"/>
                    </a:gs>
                  </a:gsLst>
                  <a:lin ang="5400000" scaled="0"/>
                </a:gradFill>
              </a:rPr>
              <a:t>: Optionally you can apply a PnP Tenant template that allows you to further pre-populate the Teams team by adding additional channels, by adding messages in the chat, by adding SharePoint modern pages as tabs or by adding additional SharePoint lists and libraries as tab. </a:t>
            </a:r>
          </a:p>
        </p:txBody>
      </p:sp>
      <p:grpSp>
        <p:nvGrpSpPr>
          <p:cNvPr id="52" name="Group 51">
            <a:extLst>
              <a:ext uri="{FF2B5EF4-FFF2-40B4-BE49-F238E27FC236}">
                <a16:creationId xmlns:a16="http://schemas.microsoft.com/office/drawing/2014/main" id="{7E2E4DC0-5F93-470F-AA11-3DA80E2C3DBE}"/>
              </a:ext>
            </a:extLst>
          </p:cNvPr>
          <p:cNvGrpSpPr/>
          <p:nvPr/>
        </p:nvGrpSpPr>
        <p:grpSpPr>
          <a:xfrm>
            <a:off x="10459684" y="90352"/>
            <a:ext cx="1880376" cy="688345"/>
            <a:chOff x="3375053" y="4856377"/>
            <a:chExt cx="2232966" cy="922962"/>
          </a:xfrm>
        </p:grpSpPr>
        <p:grpSp>
          <p:nvGrpSpPr>
            <p:cNvPr id="55" name="Group 54">
              <a:extLst>
                <a:ext uri="{FF2B5EF4-FFF2-40B4-BE49-F238E27FC236}">
                  <a16:creationId xmlns:a16="http://schemas.microsoft.com/office/drawing/2014/main" id="{54E81BCF-BFB7-4BD8-95C5-0E14756BEA4D}"/>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59" name="Oval 58">
                <a:extLst>
                  <a:ext uri="{FF2B5EF4-FFF2-40B4-BE49-F238E27FC236}">
                    <a16:creationId xmlns:a16="http://schemas.microsoft.com/office/drawing/2014/main" id="{08FF8C08-41FD-4464-80C8-4D6A01BA5F09}"/>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Rounded Corners 59">
                <a:extLst>
                  <a:ext uri="{FF2B5EF4-FFF2-40B4-BE49-F238E27FC236}">
                    <a16:creationId xmlns:a16="http://schemas.microsoft.com/office/drawing/2014/main" id="{35CA37AC-B9BC-49D9-AD52-7DBFA1810378}"/>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56" name="Graphic 55">
              <a:extLst>
                <a:ext uri="{FF2B5EF4-FFF2-40B4-BE49-F238E27FC236}">
                  <a16:creationId xmlns:a16="http://schemas.microsoft.com/office/drawing/2014/main" id="{E9FC7871-9FF6-44E8-973E-AC614E7F5C9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935" y="4856377"/>
              <a:ext cx="592999" cy="799138"/>
            </a:xfrm>
            <a:prstGeom prst="rect">
              <a:avLst/>
            </a:prstGeom>
          </p:spPr>
        </p:pic>
        <p:sp>
          <p:nvSpPr>
            <p:cNvPr id="58" name="TextBox 57">
              <a:extLst>
                <a:ext uri="{FF2B5EF4-FFF2-40B4-BE49-F238E27FC236}">
                  <a16:creationId xmlns:a16="http://schemas.microsoft.com/office/drawing/2014/main" id="{23331970-8AD4-40F3-8E34-AF64D3615F27}"/>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20357238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Office 365 Group naming strategy</a:t>
            </a:r>
            <a:br>
              <a:rPr lang="en-US" dirty="0"/>
            </a:br>
            <a:r>
              <a:rPr lang="en-US" sz="2000" spc="0" dirty="0">
                <a:gradFill>
                  <a:gsLst>
                    <a:gs pos="1250">
                      <a:schemeClr val="accent1"/>
                    </a:gs>
                    <a:gs pos="100000">
                      <a:schemeClr val="accent1"/>
                    </a:gs>
                  </a:gsLst>
                  <a:lin ang="5400000" scaled="0"/>
                </a:gradFill>
                <a:cs typeface="Segoe UI Semilight" charset="0"/>
              </a:rPr>
              <a:t>How will you name the Office 365 Groups?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6" y="1700272"/>
            <a:ext cx="9969468"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The Office 365 Group names you’ll be using during the Office 365 Group Connect step will have to be </a:t>
            </a:r>
            <a:r>
              <a:rPr lang="en-US" sz="2040" b="1" dirty="0">
                <a:gradFill>
                  <a:gsLst>
                    <a:gs pos="1250">
                      <a:srgbClr val="000000"/>
                    </a:gs>
                    <a:gs pos="99000">
                      <a:srgbClr val="000000"/>
                    </a:gs>
                  </a:gsLst>
                  <a:lin ang="5400000" scaled="0"/>
                </a:gradFill>
                <a:latin typeface="Segoe UI"/>
              </a:rPr>
              <a:t>unique across your Azure AD environment</a:t>
            </a:r>
            <a:r>
              <a:rPr lang="en-US" sz="2040" dirty="0">
                <a:gradFill>
                  <a:gsLst>
                    <a:gs pos="1250">
                      <a:srgbClr val="000000"/>
                    </a:gs>
                    <a:gs pos="99000">
                      <a:srgbClr val="000000"/>
                    </a:gs>
                  </a:gsLst>
                  <a:lin ang="5400000" scaled="0"/>
                </a:gradFill>
                <a:latin typeface="Segoe UI"/>
              </a:rPr>
              <a:t>. Therefore it’s important that you think about a group naming convention.</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Define a group naming convention that you can apply to the sites that will be modernized</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Consider configuring Office 365 Group naming policies in Azure AD to help enforce group naming. </a:t>
            </a:r>
            <a:r>
              <a:rPr lang="en-US" sz="1440" dirty="0">
                <a:gradFill>
                  <a:gsLst>
                    <a:gs pos="1250">
                      <a:srgbClr val="000000"/>
                    </a:gs>
                    <a:gs pos="99000">
                      <a:srgbClr val="000000"/>
                    </a:gs>
                  </a:gsLst>
                  <a:lin ang="5400000" scaled="0"/>
                </a:gradFill>
              </a:rPr>
              <a:t>See </a:t>
            </a:r>
            <a:r>
              <a:rPr lang="en-US" sz="1440" dirty="0">
                <a:gradFill>
                  <a:gsLst>
                    <a:gs pos="1250">
                      <a:srgbClr val="000000"/>
                    </a:gs>
                    <a:gs pos="99000">
                      <a:srgbClr val="000000"/>
                    </a:gs>
                  </a:gsLst>
                  <a:lin ang="5400000" scaled="0"/>
                </a:gradFill>
                <a:hlinkClick r:id="rId3"/>
              </a:rPr>
              <a:t>https://docs.microsoft.com/en-ca/azure/active-directory/users-groups-roles/groups-naming-policy</a:t>
            </a:r>
            <a:r>
              <a:rPr lang="en-US" sz="1440" dirty="0">
                <a:gradFill>
                  <a:gsLst>
                    <a:gs pos="1250">
                      <a:srgbClr val="000000"/>
                    </a:gs>
                    <a:gs pos="99000">
                      <a:srgbClr val="000000"/>
                    </a:gs>
                  </a:gsLst>
                  <a:lin ang="5400000" scaled="0"/>
                </a:gradFill>
              </a:rPr>
              <a:t> and </a:t>
            </a:r>
            <a:r>
              <a:rPr lang="en-US" sz="1440" dirty="0">
                <a:gradFill>
                  <a:gsLst>
                    <a:gs pos="1250">
                      <a:srgbClr val="000000"/>
                    </a:gs>
                    <a:gs pos="99000">
                      <a:srgbClr val="000000"/>
                    </a:gs>
                  </a:gsLst>
                  <a:lin ang="5400000" scaled="0"/>
                </a:gradFill>
                <a:hlinkClick r:id="rId4"/>
              </a:rPr>
              <a:t>https://docs.microsoft.com/en-us/office365/admin/create-groups/groups-naming-policy?redirectSourcePath=%252fen-us%252farticle%252foffice-365-groups-naming-policy-6ceca4d3-cad1-4532-9f0f-d469dfbbb552&amp;view=o365-worldwide</a:t>
            </a:r>
            <a:r>
              <a:rPr lang="en-US" sz="1440" dirty="0">
                <a:gradFill>
                  <a:gsLst>
                    <a:gs pos="1250">
                      <a:srgbClr val="000000"/>
                    </a:gs>
                    <a:gs pos="99000">
                      <a:srgbClr val="000000"/>
                    </a:gs>
                  </a:gsLst>
                  <a:lin ang="5400000" scaled="0"/>
                </a:gradFill>
              </a:rPr>
              <a:t> to learn more.</a:t>
            </a: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How can verify that the groups I propose are valid? </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Check the execution step of this guide, group name (=alias) verification is part of the modernization scripts</a:t>
            </a:r>
          </a:p>
        </p:txBody>
      </p:sp>
      <p:grpSp>
        <p:nvGrpSpPr>
          <p:cNvPr id="10" name="Group 9">
            <a:extLst>
              <a:ext uri="{FF2B5EF4-FFF2-40B4-BE49-F238E27FC236}">
                <a16:creationId xmlns:a16="http://schemas.microsoft.com/office/drawing/2014/main" id="{5FABDEFB-A27D-4A12-843D-C67C1405D0D8}"/>
              </a:ext>
            </a:extLst>
          </p:cNvPr>
          <p:cNvGrpSpPr/>
          <p:nvPr/>
        </p:nvGrpSpPr>
        <p:grpSpPr>
          <a:xfrm>
            <a:off x="10459684" y="90352"/>
            <a:ext cx="1880376" cy="688345"/>
            <a:chOff x="3375053" y="4856377"/>
            <a:chExt cx="2232966" cy="922962"/>
          </a:xfrm>
        </p:grpSpPr>
        <p:grpSp>
          <p:nvGrpSpPr>
            <p:cNvPr id="11" name="Group 10">
              <a:extLst>
                <a:ext uri="{FF2B5EF4-FFF2-40B4-BE49-F238E27FC236}">
                  <a16:creationId xmlns:a16="http://schemas.microsoft.com/office/drawing/2014/main" id="{29407752-6A9F-48FD-BA10-890336EE9C98}"/>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15" name="Oval 14">
                <a:extLst>
                  <a:ext uri="{FF2B5EF4-FFF2-40B4-BE49-F238E27FC236}">
                    <a16:creationId xmlns:a16="http://schemas.microsoft.com/office/drawing/2014/main" id="{12D96136-B627-4894-A051-65F6595EB9AF}"/>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FDFAC412-14A6-4B42-9CE1-F89B6AFE733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12" name="Graphic 11">
              <a:extLst>
                <a:ext uri="{FF2B5EF4-FFF2-40B4-BE49-F238E27FC236}">
                  <a16:creationId xmlns:a16="http://schemas.microsoft.com/office/drawing/2014/main" id="{8ED842BC-FFDF-4894-8ADD-0C61078CEA5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935" y="4856377"/>
              <a:ext cx="592999" cy="799138"/>
            </a:xfrm>
            <a:prstGeom prst="rect">
              <a:avLst/>
            </a:prstGeom>
          </p:spPr>
        </p:pic>
        <p:sp>
          <p:nvSpPr>
            <p:cNvPr id="14" name="TextBox 13">
              <a:extLst>
                <a:ext uri="{FF2B5EF4-FFF2-40B4-BE49-F238E27FC236}">
                  <a16:creationId xmlns:a16="http://schemas.microsoft.com/office/drawing/2014/main" id="{CA38E3F6-370A-466F-B83D-30190722405B}"/>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881252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Office 365 Tenant themes</a:t>
            </a:r>
            <a:br>
              <a:rPr lang="en-US" dirty="0"/>
            </a:br>
            <a:r>
              <a:rPr lang="en-US" sz="2000" spc="0" dirty="0">
                <a:gradFill>
                  <a:gsLst>
                    <a:gs pos="1250">
                      <a:schemeClr val="accent1"/>
                    </a:gs>
                    <a:gs pos="100000">
                      <a:schemeClr val="accent1"/>
                    </a:gs>
                  </a:gsLst>
                  <a:lin ang="5400000" scaled="0"/>
                </a:gradFill>
                <a:cs typeface="Segoe UI Semilight" charset="0"/>
              </a:rPr>
              <a:t>How to setup tenant themes?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6" y="1700272"/>
            <a:ext cx="8943007"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During the Teamwork Transformation you’ll be (optionally) setting the site’s theme to a tenant theme. For this to work you’ll need to first ensure the needed tenant themes are available</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Create the needed tenant themes. Use the online </a:t>
            </a:r>
            <a:r>
              <a:rPr lang="en-US" sz="1440" dirty="0">
                <a:gradFill>
                  <a:gsLst>
                    <a:gs pos="1250">
                      <a:srgbClr val="000000"/>
                    </a:gs>
                    <a:gs pos="99000">
                      <a:srgbClr val="000000"/>
                    </a:gs>
                  </a:gsLst>
                  <a:lin ang="5400000" scaled="0"/>
                </a:gradFill>
              </a:rPr>
              <a:t>theme generator (</a:t>
            </a:r>
            <a:r>
              <a:rPr lang="en-US" sz="1440" dirty="0">
                <a:gradFill>
                  <a:gsLst>
                    <a:gs pos="1250">
                      <a:srgbClr val="000000"/>
                    </a:gs>
                    <a:gs pos="99000">
                      <a:srgbClr val="000000"/>
                    </a:gs>
                  </a:gsLst>
                  <a:lin ang="5400000" scaled="0"/>
                </a:gradFill>
                <a:hlinkClick r:id="rId3"/>
              </a:rPr>
              <a:t>https://aka.ms/themedesigner</a:t>
            </a:r>
            <a:r>
              <a:rPr lang="en-US" sz="1440" dirty="0">
                <a:gradFill>
                  <a:gsLst>
                    <a:gs pos="1250">
                      <a:srgbClr val="000000"/>
                    </a:gs>
                    <a:gs pos="99000">
                      <a:srgbClr val="000000"/>
                    </a:gs>
                  </a:gsLst>
                  <a:lin ang="5400000" scaled="0"/>
                </a:gradFill>
              </a:rPr>
              <a:t>) to create the themes, use the </a:t>
            </a:r>
            <a:r>
              <a:rPr lang="en-US" sz="1440" b="1" dirty="0">
                <a:gradFill>
                  <a:gsLst>
                    <a:gs pos="1250">
                      <a:srgbClr val="000000"/>
                    </a:gs>
                    <a:gs pos="99000">
                      <a:srgbClr val="000000"/>
                    </a:gs>
                  </a:gsLst>
                  <a:lin ang="5400000" scaled="0"/>
                </a:gradFill>
              </a:rPr>
              <a:t>Export theme </a:t>
            </a:r>
            <a:r>
              <a:rPr lang="en-US" sz="1440" dirty="0">
                <a:gradFill>
                  <a:gsLst>
                    <a:gs pos="1250">
                      <a:srgbClr val="000000"/>
                    </a:gs>
                    <a:gs pos="99000">
                      <a:srgbClr val="000000"/>
                    </a:gs>
                  </a:gsLst>
                  <a:lin ang="5400000" scaled="0"/>
                </a:gradFill>
              </a:rPr>
              <a:t>option and copy the PowerShell formatting</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Add the new theme to the tenant via</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Assigning the copied PowerShell to a variable: $</a:t>
            </a:r>
            <a:r>
              <a:rPr lang="en-US" sz="1440" dirty="0" err="1">
                <a:gradFill>
                  <a:gsLst>
                    <a:gs pos="1250">
                      <a:srgbClr val="000000"/>
                    </a:gs>
                    <a:gs pos="99000">
                      <a:srgbClr val="000000"/>
                    </a:gs>
                  </a:gsLst>
                  <a:lin ang="5400000" scaled="0"/>
                </a:gradFill>
                <a:latin typeface="Segoe UI"/>
              </a:rPr>
              <a:t>ContosoTheme</a:t>
            </a:r>
            <a:r>
              <a:rPr lang="en-US" sz="1440" dirty="0">
                <a:gradFill>
                  <a:gsLst>
                    <a:gs pos="1250">
                      <a:srgbClr val="000000"/>
                    </a:gs>
                    <a:gs pos="99000">
                      <a:srgbClr val="000000"/>
                    </a:gs>
                  </a:gsLst>
                  <a:lin ang="5400000" scaled="0"/>
                </a:gradFill>
                <a:latin typeface="Segoe UI"/>
              </a:rPr>
              <a:t> = @{“</a:t>
            </a:r>
            <a:r>
              <a:rPr lang="en-US" sz="1440" dirty="0" err="1">
                <a:gradFill>
                  <a:gsLst>
                    <a:gs pos="1250">
                      <a:srgbClr val="000000"/>
                    </a:gs>
                    <a:gs pos="99000">
                      <a:srgbClr val="000000"/>
                    </a:gs>
                  </a:gsLst>
                  <a:lin ang="5400000" scaled="0"/>
                </a:gradFill>
                <a:latin typeface="Segoe UI"/>
              </a:rPr>
              <a:t>themePrimary</a:t>
            </a:r>
            <a:r>
              <a:rPr lang="en-US" sz="1440" dirty="0">
                <a:gradFill>
                  <a:gsLst>
                    <a:gs pos="1250">
                      <a:srgbClr val="000000"/>
                    </a:gs>
                    <a:gs pos="99000">
                      <a:srgbClr val="000000"/>
                    </a:gs>
                  </a:gsLst>
                  <a:lin ang="5400000" scaled="0"/>
                </a:gradFill>
                <a:latin typeface="Segoe UI"/>
              </a:rPr>
              <a:t>”=…</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Adding the theme</a:t>
            </a:r>
            <a:r>
              <a:rPr lang="en-US" sz="1440" dirty="0">
                <a:gradFill>
                  <a:gsLst>
                    <a:gs pos="1250">
                      <a:srgbClr val="000000"/>
                    </a:gs>
                    <a:gs pos="99000">
                      <a:srgbClr val="000000"/>
                    </a:gs>
                  </a:gsLst>
                  <a:lin ang="5400000" scaled="0"/>
                </a:gradFill>
              </a:rPr>
              <a:t>: Add-</a:t>
            </a:r>
            <a:r>
              <a:rPr lang="en-US" sz="1440" dirty="0" err="1">
                <a:gradFill>
                  <a:gsLst>
                    <a:gs pos="1250">
                      <a:srgbClr val="000000"/>
                    </a:gs>
                    <a:gs pos="99000">
                      <a:srgbClr val="000000"/>
                    </a:gs>
                  </a:gsLst>
                  <a:lin ang="5400000" scaled="0"/>
                </a:gradFill>
              </a:rPr>
              <a:t>PnPTenantTheme</a:t>
            </a:r>
            <a:r>
              <a:rPr lang="en-US" sz="1440" dirty="0">
                <a:gradFill>
                  <a:gsLst>
                    <a:gs pos="1250">
                      <a:srgbClr val="000000"/>
                    </a:gs>
                    <a:gs pos="99000">
                      <a:srgbClr val="000000"/>
                    </a:gs>
                  </a:gsLst>
                  <a:lin ang="5400000" scaled="0"/>
                </a:gradFill>
              </a:rPr>
              <a:t> -Palette $</a:t>
            </a:r>
            <a:r>
              <a:rPr lang="en-US" sz="1440" dirty="0" err="1">
                <a:gradFill>
                  <a:gsLst>
                    <a:gs pos="1250">
                      <a:srgbClr val="000000"/>
                    </a:gs>
                    <a:gs pos="99000">
                      <a:srgbClr val="000000"/>
                    </a:gs>
                  </a:gsLst>
                  <a:lin ang="5400000" scaled="0"/>
                </a:gradFill>
              </a:rPr>
              <a:t>ContosoTheme</a:t>
            </a:r>
            <a:r>
              <a:rPr lang="en-US" sz="1440" dirty="0">
                <a:gradFill>
                  <a:gsLst>
                    <a:gs pos="1250">
                      <a:srgbClr val="000000"/>
                    </a:gs>
                    <a:gs pos="99000">
                      <a:srgbClr val="000000"/>
                    </a:gs>
                  </a:gsLst>
                  <a:lin ang="5400000" scaled="0"/>
                </a:gradFill>
              </a:rPr>
              <a:t> -Identity “Contoso Corporate theme" -</a:t>
            </a:r>
            <a:r>
              <a:rPr lang="en-US" sz="1440" dirty="0" err="1">
                <a:gradFill>
                  <a:gsLst>
                    <a:gs pos="1250">
                      <a:srgbClr val="000000"/>
                    </a:gs>
                    <a:gs pos="99000">
                      <a:srgbClr val="000000"/>
                    </a:gs>
                  </a:gsLst>
                  <a:lin ang="5400000" scaled="0"/>
                </a:gradFill>
              </a:rPr>
              <a:t>IsInverted</a:t>
            </a:r>
            <a:r>
              <a:rPr lang="en-US" sz="1440" dirty="0">
                <a:gradFill>
                  <a:gsLst>
                    <a:gs pos="1250">
                      <a:srgbClr val="000000"/>
                    </a:gs>
                    <a:gs pos="99000">
                      <a:srgbClr val="000000"/>
                    </a:gs>
                  </a:gsLst>
                  <a:lin ang="5400000" scaled="0"/>
                </a:gradFill>
              </a:rPr>
              <a:t>:$false</a:t>
            </a:r>
            <a:r>
              <a:rPr lang="en-US" sz="1440" dirty="0">
                <a:gradFill>
                  <a:gsLst>
                    <a:gs pos="1250">
                      <a:srgbClr val="000000"/>
                    </a:gs>
                    <a:gs pos="99000">
                      <a:srgbClr val="000000"/>
                    </a:gs>
                  </a:gsLst>
                  <a:lin ang="5400000" scaled="0"/>
                </a:gradFill>
                <a:latin typeface="Segoe UI"/>
              </a:rPr>
              <a:t> </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See </a:t>
            </a:r>
            <a:r>
              <a:rPr lang="en-US" sz="1440" dirty="0">
                <a:gradFill>
                  <a:gsLst>
                    <a:gs pos="1250">
                      <a:srgbClr val="000000"/>
                    </a:gs>
                    <a:gs pos="99000">
                      <a:srgbClr val="000000"/>
                    </a:gs>
                  </a:gsLst>
                  <a:lin ang="5400000" scaled="0"/>
                </a:gradFill>
                <a:hlinkClick r:id="rId4"/>
              </a:rPr>
              <a:t>https://docs.microsoft.com/en-us/powershell/module/sharepoint-pnp/add-pnptenanttheme?view=sharepoint-ps</a:t>
            </a:r>
            <a:r>
              <a:rPr lang="en-US" sz="1440" dirty="0">
                <a:gradFill>
                  <a:gsLst>
                    <a:gs pos="1250">
                      <a:srgbClr val="000000"/>
                    </a:gs>
                    <a:gs pos="99000">
                      <a:srgbClr val="000000"/>
                    </a:gs>
                  </a:gsLst>
                  <a:lin ang="5400000" scaled="0"/>
                </a:gradFill>
              </a:rPr>
              <a:t> for more details</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How can I get a list of available tenant themes using PnP PowerShell? </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You can use the Get-</a:t>
            </a:r>
            <a:r>
              <a:rPr lang="en-US" sz="1440" dirty="0" err="1">
                <a:gradFill>
                  <a:gsLst>
                    <a:gs pos="1250">
                      <a:srgbClr val="000000"/>
                    </a:gs>
                    <a:gs pos="99000">
                      <a:srgbClr val="000000"/>
                    </a:gs>
                  </a:gsLst>
                  <a:lin ang="5400000" scaled="0"/>
                </a:gradFill>
                <a:latin typeface="Segoe UI"/>
              </a:rPr>
              <a:t>PnPTenantTheme</a:t>
            </a:r>
            <a:r>
              <a:rPr lang="en-US" sz="1440" dirty="0">
                <a:gradFill>
                  <a:gsLst>
                    <a:gs pos="1250">
                      <a:srgbClr val="000000"/>
                    </a:gs>
                    <a:gs pos="99000">
                      <a:srgbClr val="000000"/>
                    </a:gs>
                  </a:gsLst>
                  <a:lin ang="5400000" scaled="0"/>
                </a:gradFill>
                <a:latin typeface="Segoe UI"/>
              </a:rPr>
              <a:t> cmdlet to get a list of available tenant themes </a:t>
            </a:r>
          </a:p>
        </p:txBody>
      </p:sp>
      <p:pic>
        <p:nvPicPr>
          <p:cNvPr id="2" name="Picture 1">
            <a:extLst>
              <a:ext uri="{FF2B5EF4-FFF2-40B4-BE49-F238E27FC236}">
                <a16:creationId xmlns:a16="http://schemas.microsoft.com/office/drawing/2014/main" id="{7BD21AF3-9F51-4E59-B56C-B903DCE821A5}"/>
              </a:ext>
            </a:extLst>
          </p:cNvPr>
          <p:cNvPicPr>
            <a:picLocks noChangeAspect="1"/>
          </p:cNvPicPr>
          <p:nvPr/>
        </p:nvPicPr>
        <p:blipFill>
          <a:blip r:embed="rId5"/>
          <a:stretch>
            <a:fillRect/>
          </a:stretch>
        </p:blipFill>
        <p:spPr>
          <a:xfrm>
            <a:off x="10024528" y="1700272"/>
            <a:ext cx="1966521" cy="3705214"/>
          </a:xfrm>
          <a:prstGeom prst="rect">
            <a:avLst/>
          </a:prstGeom>
          <a:noFill/>
          <a:ln>
            <a:solidFill>
              <a:schemeClr val="bg1">
                <a:lumMod val="50000"/>
              </a:schemeClr>
            </a:solidFill>
          </a:ln>
        </p:spPr>
      </p:pic>
      <p:grpSp>
        <p:nvGrpSpPr>
          <p:cNvPr id="11" name="Group 10">
            <a:extLst>
              <a:ext uri="{FF2B5EF4-FFF2-40B4-BE49-F238E27FC236}">
                <a16:creationId xmlns:a16="http://schemas.microsoft.com/office/drawing/2014/main" id="{C1113C91-4C9C-49DB-AD0D-809564C78B98}"/>
              </a:ext>
            </a:extLst>
          </p:cNvPr>
          <p:cNvGrpSpPr/>
          <p:nvPr/>
        </p:nvGrpSpPr>
        <p:grpSpPr>
          <a:xfrm>
            <a:off x="10459684" y="90352"/>
            <a:ext cx="1880376" cy="688345"/>
            <a:chOff x="3375053" y="4856377"/>
            <a:chExt cx="2232966" cy="922962"/>
          </a:xfrm>
        </p:grpSpPr>
        <p:grpSp>
          <p:nvGrpSpPr>
            <p:cNvPr id="12" name="Group 11">
              <a:extLst>
                <a:ext uri="{FF2B5EF4-FFF2-40B4-BE49-F238E27FC236}">
                  <a16:creationId xmlns:a16="http://schemas.microsoft.com/office/drawing/2014/main" id="{E7ED7AAD-BCFE-41BA-966E-04D0B3BEC4D9}"/>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16" name="Oval 15">
                <a:extLst>
                  <a:ext uri="{FF2B5EF4-FFF2-40B4-BE49-F238E27FC236}">
                    <a16:creationId xmlns:a16="http://schemas.microsoft.com/office/drawing/2014/main" id="{B9922930-518A-4F41-ACEE-BA4999A9F1D9}"/>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E9DDD821-6CBC-4D85-903C-4F36BFAC43CA}"/>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14" name="Graphic 13">
              <a:extLst>
                <a:ext uri="{FF2B5EF4-FFF2-40B4-BE49-F238E27FC236}">
                  <a16:creationId xmlns:a16="http://schemas.microsoft.com/office/drawing/2014/main" id="{1D5EB342-8CEA-49CB-A089-2D3590DDCB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32935" y="4856377"/>
              <a:ext cx="592999" cy="799138"/>
            </a:xfrm>
            <a:prstGeom prst="rect">
              <a:avLst/>
            </a:prstGeom>
          </p:spPr>
        </p:pic>
        <p:sp>
          <p:nvSpPr>
            <p:cNvPr id="15" name="TextBox 14">
              <a:extLst>
                <a:ext uri="{FF2B5EF4-FFF2-40B4-BE49-F238E27FC236}">
                  <a16:creationId xmlns:a16="http://schemas.microsoft.com/office/drawing/2014/main" id="{358351BC-AD52-411B-B51D-2995FA94B59E}"/>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42568622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Training your end-users for Microsoft Teams</a:t>
            </a:r>
            <a:br>
              <a:rPr lang="en-US" dirty="0"/>
            </a:br>
            <a:r>
              <a:rPr lang="en-US" sz="2000" spc="0" dirty="0">
                <a:gradFill>
                  <a:gsLst>
                    <a:gs pos="1250">
                      <a:schemeClr val="accent1"/>
                    </a:gs>
                    <a:gs pos="100000">
                      <a:schemeClr val="accent1"/>
                    </a:gs>
                  </a:gsLst>
                  <a:lin ang="5400000" scaled="0"/>
                </a:gradFill>
                <a:cs typeface="Segoe UI Semilight" charset="0"/>
              </a:rPr>
              <a:t>How can I ensure my end-users are ready for the changed experience?</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0272"/>
            <a:ext cx="6298342"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Microsoft 365 learning pathways is a customizable, on-demand training solution designed to increase usage and adoption for all of Microsoft 365 in your organization</a:t>
            </a:r>
            <a:endParaRPr lang="en-US" sz="20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Deploy this solution inside your organization and configure it to your needs</a:t>
            </a:r>
            <a:r>
              <a:rPr lang="en-US" sz="1440" dirty="0">
                <a:gradFill>
                  <a:gsLst>
                    <a:gs pos="1250">
                      <a:srgbClr val="000000"/>
                    </a:gs>
                    <a:gs pos="99000">
                      <a:srgbClr val="000000"/>
                    </a:gs>
                  </a:gsLst>
                  <a:lin ang="5400000" scaled="0"/>
                </a:gradFill>
              </a:rPr>
              <a:t>. See </a:t>
            </a:r>
            <a:r>
              <a:rPr lang="en-US" sz="1440" dirty="0">
                <a:gradFill>
                  <a:gsLst>
                    <a:gs pos="1250">
                      <a:srgbClr val="000000"/>
                    </a:gs>
                    <a:gs pos="99000">
                      <a:srgbClr val="000000"/>
                    </a:gs>
                  </a:gsLst>
                  <a:lin ang="5400000" scaled="0"/>
                </a:gradFill>
                <a:hlinkClick r:id="rId3"/>
              </a:rPr>
              <a:t>https://techcommunity.microsoft.com/t5/Driving-Adoption-Blog/Microsoft-announces-general-availability-for-Microsoft-365/ba-p/978440</a:t>
            </a:r>
            <a:r>
              <a:rPr lang="en-US" sz="1440" dirty="0">
                <a:gradFill>
                  <a:gsLst>
                    <a:gs pos="1250">
                      <a:srgbClr val="000000"/>
                    </a:gs>
                    <a:gs pos="99000">
                      <a:srgbClr val="000000"/>
                    </a:gs>
                  </a:gsLst>
                  <a:lin ang="5400000" scaled="0"/>
                </a:gradFill>
              </a:rPr>
              <a:t> for more details.</a:t>
            </a:r>
            <a:endParaRPr lang="en-US" sz="1440" dirty="0">
              <a:gradFill>
                <a:gsLst>
                  <a:gs pos="1250">
                    <a:srgbClr val="000000"/>
                  </a:gs>
                  <a:gs pos="99000">
                    <a:srgbClr val="000000"/>
                  </a:gs>
                </a:gsLst>
                <a:lin ang="5400000" scaled="0"/>
              </a:gradFill>
              <a:latin typeface="Segoe UI"/>
            </a:endParaRPr>
          </a:p>
        </p:txBody>
      </p:sp>
      <p:pic>
        <p:nvPicPr>
          <p:cNvPr id="1026" name="Picture 2">
            <a:extLst>
              <a:ext uri="{FF2B5EF4-FFF2-40B4-BE49-F238E27FC236}">
                <a16:creationId xmlns:a16="http://schemas.microsoft.com/office/drawing/2014/main" id="{9C4B633D-BA78-40D9-8207-22E6FAD93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8079" y="1841412"/>
            <a:ext cx="3784289" cy="220307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9ED9C63A-CC8C-43C1-8FC2-9B4D0C2E8AE7}"/>
              </a:ext>
            </a:extLst>
          </p:cNvPr>
          <p:cNvGrpSpPr/>
          <p:nvPr/>
        </p:nvGrpSpPr>
        <p:grpSpPr>
          <a:xfrm>
            <a:off x="10459684" y="90352"/>
            <a:ext cx="1880376" cy="688345"/>
            <a:chOff x="3375053" y="4856377"/>
            <a:chExt cx="2232966" cy="922962"/>
          </a:xfrm>
        </p:grpSpPr>
        <p:grpSp>
          <p:nvGrpSpPr>
            <p:cNvPr id="12" name="Group 11">
              <a:extLst>
                <a:ext uri="{FF2B5EF4-FFF2-40B4-BE49-F238E27FC236}">
                  <a16:creationId xmlns:a16="http://schemas.microsoft.com/office/drawing/2014/main" id="{6BE7E101-F81F-4EE0-BB64-975028ECBA0A}"/>
                </a:ext>
                <a:ext uri="{C183D7F6-B498-43B3-948B-1728B52AA6E4}">
                  <adec:decorative xmlns:adec="http://schemas.microsoft.com/office/drawing/2017/decorative" val="1"/>
                </a:ext>
              </a:extLst>
            </p:cNvPr>
            <p:cNvGrpSpPr/>
            <p:nvPr/>
          </p:nvGrpSpPr>
          <p:grpSpPr>
            <a:xfrm>
              <a:off x="3375053" y="4957466"/>
              <a:ext cx="2232966" cy="821873"/>
              <a:chOff x="174653" y="2545805"/>
              <a:chExt cx="2656096" cy="977610"/>
            </a:xfrm>
            <a:solidFill>
              <a:srgbClr val="0078D7"/>
            </a:solidFill>
          </p:grpSpPr>
          <p:sp>
            <p:nvSpPr>
              <p:cNvPr id="16" name="Oval 15">
                <a:extLst>
                  <a:ext uri="{FF2B5EF4-FFF2-40B4-BE49-F238E27FC236}">
                    <a16:creationId xmlns:a16="http://schemas.microsoft.com/office/drawing/2014/main" id="{4405ECEE-5626-4184-8B55-3F51FD3D14CD}"/>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A6264DD0-CD32-425F-990D-41C161013B9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14" name="Graphic 13">
              <a:extLst>
                <a:ext uri="{FF2B5EF4-FFF2-40B4-BE49-F238E27FC236}">
                  <a16:creationId xmlns:a16="http://schemas.microsoft.com/office/drawing/2014/main" id="{4726DDA6-7CED-4290-9B0E-25FAB50FD5E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2935" y="4856377"/>
              <a:ext cx="592999" cy="799138"/>
            </a:xfrm>
            <a:prstGeom prst="rect">
              <a:avLst/>
            </a:prstGeom>
          </p:spPr>
        </p:pic>
        <p:sp>
          <p:nvSpPr>
            <p:cNvPr id="15" name="TextBox 14">
              <a:extLst>
                <a:ext uri="{FF2B5EF4-FFF2-40B4-BE49-F238E27FC236}">
                  <a16:creationId xmlns:a16="http://schemas.microsoft.com/office/drawing/2014/main" id="{60F265C3-1325-43F6-B9A3-EBA9BFED2A66}"/>
                </a:ext>
              </a:extLst>
            </p:cNvPr>
            <p:cNvSpPr txBox="1"/>
            <p:nvPr/>
          </p:nvSpPr>
          <p:spPr>
            <a:xfrm>
              <a:off x="4289062" y="5313757"/>
              <a:ext cx="1317394" cy="3714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Strategy</a:t>
              </a:r>
            </a:p>
          </p:txBody>
        </p:sp>
      </p:grpSp>
    </p:spTree>
    <p:extLst>
      <p:ext uri="{BB962C8B-B14F-4D97-AF65-F5344CB8AC3E}">
        <p14:creationId xmlns:p14="http://schemas.microsoft.com/office/powerpoint/2010/main" val="4215528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flying through the air on top of a mountain&#10;&#10;Description automatically generated">
            <a:extLst>
              <a:ext uri="{FF2B5EF4-FFF2-40B4-BE49-F238E27FC236}">
                <a16:creationId xmlns:a16="http://schemas.microsoft.com/office/drawing/2014/main" id="{87274088-A1DB-4A97-ACC5-6559988F8DAB}"/>
              </a:ext>
            </a:extLst>
          </p:cNvPr>
          <p:cNvPicPr>
            <a:picLocks noChangeAspect="1"/>
          </p:cNvPicPr>
          <p:nvPr/>
        </p:nvPicPr>
        <p:blipFill rotWithShape="1">
          <a:blip r:embed="rId2"/>
          <a:srcRect t="4927" b="8534"/>
          <a:stretch/>
        </p:blipFill>
        <p:spPr>
          <a:xfrm>
            <a:off x="0" y="0"/>
            <a:ext cx="12436475" cy="6994526"/>
          </a:xfrm>
          <a:prstGeom prst="rect">
            <a:avLst/>
          </a:prstGeom>
        </p:spPr>
      </p:pic>
      <p:sp>
        <p:nvSpPr>
          <p:cNvPr id="7" name="TextBox 6">
            <a:extLst>
              <a:ext uri="{FF2B5EF4-FFF2-40B4-BE49-F238E27FC236}">
                <a16:creationId xmlns:a16="http://schemas.microsoft.com/office/drawing/2014/main" id="{6CBFBF7C-6CBE-4671-B118-FA6AF6E14D0B}"/>
              </a:ext>
            </a:extLst>
          </p:cNvPr>
          <p:cNvSpPr txBox="1"/>
          <p:nvPr/>
        </p:nvSpPr>
        <p:spPr>
          <a:xfrm>
            <a:off x="6975987" y="4625947"/>
            <a:ext cx="5646547" cy="1996300"/>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6119" dirty="0">
                <a:solidFill>
                  <a:srgbClr val="E9B547"/>
                </a:solidFill>
                <a:latin typeface="Segoe UI"/>
              </a:rPr>
              <a:t>Let’s </a:t>
            </a:r>
            <a:r>
              <a:rPr lang="en-US" sz="6119" dirty="0">
                <a:solidFill>
                  <a:srgbClr val="F9F6A6"/>
                </a:solidFill>
                <a:latin typeface="Segoe UI"/>
              </a:rPr>
              <a:t>start</a:t>
            </a:r>
            <a:r>
              <a:rPr lang="en-US" sz="6119" dirty="0">
                <a:solidFill>
                  <a:srgbClr val="E9B547"/>
                </a:solidFill>
                <a:latin typeface="Segoe UI"/>
              </a:rPr>
              <a:t> to modernize!</a:t>
            </a:r>
          </a:p>
        </p:txBody>
      </p:sp>
    </p:spTree>
    <p:extLst>
      <p:ext uri="{BB962C8B-B14F-4D97-AF65-F5344CB8AC3E}">
        <p14:creationId xmlns:p14="http://schemas.microsoft.com/office/powerpoint/2010/main" val="6216395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Identify sites for Teamwork Transformation</a:t>
            </a:r>
            <a:br>
              <a:rPr lang="en-US" dirty="0"/>
            </a:br>
            <a:r>
              <a:rPr lang="en-US" sz="2000" spc="0" dirty="0">
                <a:gradFill>
                  <a:gsLst>
                    <a:gs pos="1250">
                      <a:schemeClr val="accent1"/>
                    </a:gs>
                    <a:gs pos="100000">
                      <a:schemeClr val="accent1"/>
                    </a:gs>
                  </a:gsLst>
                  <a:lin ang="5400000" scaled="0"/>
                </a:gradFill>
                <a:cs typeface="Segoe UI Semilight" charset="0"/>
              </a:rPr>
              <a:t>Processing the scan results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0272"/>
            <a:ext cx="6298342"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The scan results will help you identify site collections which are good candidates for Teamwork Transformation</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The </a:t>
            </a:r>
            <a:r>
              <a:rPr lang="en-US" sz="1440" b="1" dirty="0">
                <a:gradFill>
                  <a:gsLst>
                    <a:gs pos="1250">
                      <a:srgbClr val="000000"/>
                    </a:gs>
                    <a:gs pos="99000">
                      <a:srgbClr val="000000"/>
                    </a:gs>
                  </a:gsLst>
                  <a:lin ang="5400000" scaled="0"/>
                </a:gradFill>
                <a:latin typeface="Segoe UI"/>
              </a:rPr>
              <a:t>Office 365 Group connect</a:t>
            </a:r>
            <a:r>
              <a:rPr lang="en-US" sz="1440" dirty="0">
                <a:gradFill>
                  <a:gsLst>
                    <a:gs pos="1250">
                      <a:srgbClr val="000000"/>
                    </a:gs>
                    <a:gs pos="99000">
                      <a:srgbClr val="000000"/>
                    </a:gs>
                  </a:gsLst>
                  <a:lin ang="5400000" scaled="0"/>
                </a:gradFill>
                <a:latin typeface="Segoe UI"/>
              </a:rPr>
              <a:t> reports will contain information about all the scanned site collections, so a filtering is needed to identify the sites that are Teamwork Transformation candidates</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Once there’s a list of sites for Teamwork Transformation the next step is splitting them up in waves. The recommended approach is to start with a </a:t>
            </a:r>
            <a:r>
              <a:rPr lang="en-US" sz="1440" b="1" dirty="0">
                <a:gradFill>
                  <a:gsLst>
                    <a:gs pos="1250">
                      <a:srgbClr val="000000"/>
                    </a:gs>
                    <a:gs pos="99000">
                      <a:srgbClr val="000000"/>
                    </a:gs>
                  </a:gsLst>
                  <a:lin ang="5400000" scaled="0"/>
                </a:gradFill>
                <a:latin typeface="Segoe UI"/>
              </a:rPr>
              <a:t>pilot</a:t>
            </a:r>
            <a:r>
              <a:rPr lang="en-US" sz="1440" dirty="0">
                <a:gradFill>
                  <a:gsLst>
                    <a:gs pos="1250">
                      <a:srgbClr val="000000"/>
                    </a:gs>
                    <a:gs pos="99000">
                      <a:srgbClr val="000000"/>
                    </a:gs>
                  </a:gsLst>
                  <a:lin ang="5400000" scaled="0"/>
                </a:gradFill>
                <a:latin typeface="Segoe UI"/>
              </a:rPr>
              <a:t> wave that runs Teamwork Transformation on a relatively small amount of sites. Goal is to gather customer feedback and finetune the modernization script if needed</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Depending on the amount of sites and the input from the customer the remaining sites are handled in a series of additional waves</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See </a:t>
            </a:r>
            <a:r>
              <a:rPr lang="en-US" sz="1440" dirty="0">
                <a:hlinkClick r:id="rId3"/>
              </a:rPr>
              <a:t>https://docs.microsoft.com/en-us/sharepoint/dev/transform/modernize-scanner-reports-groupconnect</a:t>
            </a:r>
            <a:r>
              <a:rPr lang="en-US" sz="1440" dirty="0"/>
              <a:t> to learn more about the Office 365 Group connect reports</a:t>
            </a:r>
            <a:endParaRPr lang="en-US" sz="1440" dirty="0">
              <a:gradFill>
                <a:gsLst>
                  <a:gs pos="1250">
                    <a:srgbClr val="000000"/>
                  </a:gs>
                  <a:gs pos="99000">
                    <a:srgbClr val="000000"/>
                  </a:gs>
                </a:gsLst>
                <a:lin ang="5400000" scaled="0"/>
              </a:gradFill>
              <a:latin typeface="Segoe UI"/>
            </a:endParaRPr>
          </a:p>
        </p:txBody>
      </p:sp>
      <p:sp>
        <p:nvSpPr>
          <p:cNvPr id="12" name="Rectangle 11">
            <a:extLst>
              <a:ext uri="{FF2B5EF4-FFF2-40B4-BE49-F238E27FC236}">
                <a16:creationId xmlns:a16="http://schemas.microsoft.com/office/drawing/2014/main" id="{E349C1FA-34E2-461C-BC9F-0B1584F32A14}"/>
              </a:ext>
            </a:extLst>
          </p:cNvPr>
          <p:cNvSpPr/>
          <p:nvPr/>
        </p:nvSpPr>
        <p:spPr bwMode="auto">
          <a:xfrm>
            <a:off x="7785804" y="4737304"/>
            <a:ext cx="3646032"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All sites</a:t>
            </a:r>
          </a:p>
        </p:txBody>
      </p:sp>
      <p:sp>
        <p:nvSpPr>
          <p:cNvPr id="14" name="Rectangle 13">
            <a:extLst>
              <a:ext uri="{FF2B5EF4-FFF2-40B4-BE49-F238E27FC236}">
                <a16:creationId xmlns:a16="http://schemas.microsoft.com/office/drawing/2014/main" id="{8AB179F7-B5DE-4C81-81AA-0009BCAA5FFA}"/>
              </a:ext>
            </a:extLst>
          </p:cNvPr>
          <p:cNvSpPr/>
          <p:nvPr/>
        </p:nvSpPr>
        <p:spPr bwMode="auto">
          <a:xfrm>
            <a:off x="8595360" y="5205014"/>
            <a:ext cx="2295459"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Teamwork Transformation sites</a:t>
            </a:r>
          </a:p>
        </p:txBody>
      </p:sp>
      <p:sp>
        <p:nvSpPr>
          <p:cNvPr id="19" name="Rectangle 18">
            <a:extLst>
              <a:ext uri="{FF2B5EF4-FFF2-40B4-BE49-F238E27FC236}">
                <a16:creationId xmlns:a16="http://schemas.microsoft.com/office/drawing/2014/main" id="{FD4DF634-5783-473A-A9E9-78DC144F6771}"/>
              </a:ext>
            </a:extLst>
          </p:cNvPr>
          <p:cNvSpPr/>
          <p:nvPr/>
        </p:nvSpPr>
        <p:spPr bwMode="auto">
          <a:xfrm>
            <a:off x="10024555" y="5613665"/>
            <a:ext cx="504496"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cs typeface="Segoe UI" pitchFamily="34" charset="0"/>
              </a:rPr>
              <a:t>Pilot</a:t>
            </a:r>
            <a:endParaRPr lang="en-US" sz="1400" dirty="0">
              <a:gradFill>
                <a:gsLst>
                  <a:gs pos="0">
                    <a:srgbClr val="FFFFFF"/>
                  </a:gs>
                  <a:gs pos="100000">
                    <a:srgbClr val="FFFFFF"/>
                  </a:gs>
                </a:gsLst>
                <a:lin ang="5400000" scaled="0"/>
              </a:gradFill>
              <a:cs typeface="Segoe UI" pitchFamily="34" charset="0"/>
            </a:endParaRPr>
          </a:p>
        </p:txBody>
      </p:sp>
      <p:sp>
        <p:nvSpPr>
          <p:cNvPr id="21" name="Rectangle 20">
            <a:extLst>
              <a:ext uri="{FF2B5EF4-FFF2-40B4-BE49-F238E27FC236}">
                <a16:creationId xmlns:a16="http://schemas.microsoft.com/office/drawing/2014/main" id="{9F609666-0DF9-479A-9486-44FE6FC79075}"/>
              </a:ext>
            </a:extLst>
          </p:cNvPr>
          <p:cNvSpPr/>
          <p:nvPr/>
        </p:nvSpPr>
        <p:spPr bwMode="auto">
          <a:xfrm>
            <a:off x="10024555" y="6022316"/>
            <a:ext cx="775664"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Wave 1</a:t>
            </a:r>
          </a:p>
        </p:txBody>
      </p:sp>
      <p:sp>
        <p:nvSpPr>
          <p:cNvPr id="22" name="Rectangle 21">
            <a:extLst>
              <a:ext uri="{FF2B5EF4-FFF2-40B4-BE49-F238E27FC236}">
                <a16:creationId xmlns:a16="http://schemas.microsoft.com/office/drawing/2014/main" id="{FBE40D91-0D13-498E-B28C-94A9FDFF4749}"/>
              </a:ext>
            </a:extLst>
          </p:cNvPr>
          <p:cNvSpPr/>
          <p:nvPr/>
        </p:nvSpPr>
        <p:spPr bwMode="auto">
          <a:xfrm>
            <a:off x="10024555" y="6430334"/>
            <a:ext cx="775664"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Wave 2</a:t>
            </a:r>
          </a:p>
        </p:txBody>
      </p:sp>
      <p:cxnSp>
        <p:nvCxnSpPr>
          <p:cNvPr id="4" name="Straight Connector 3">
            <a:extLst>
              <a:ext uri="{FF2B5EF4-FFF2-40B4-BE49-F238E27FC236}">
                <a16:creationId xmlns:a16="http://schemas.microsoft.com/office/drawing/2014/main" id="{F5B2C465-ED91-43B3-A2A1-860BE9B0206A}"/>
              </a:ext>
            </a:extLst>
          </p:cNvPr>
          <p:cNvCxnSpPr>
            <a:cxnSpLocks/>
            <a:stCxn id="14" idx="2"/>
          </p:cNvCxnSpPr>
          <p:nvPr/>
        </p:nvCxnSpPr>
        <p:spPr>
          <a:xfrm>
            <a:off x="9743090" y="5532992"/>
            <a:ext cx="0" cy="107302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A6AFCCA-982B-4F3C-BB55-7D1903C69F8B}"/>
              </a:ext>
            </a:extLst>
          </p:cNvPr>
          <p:cNvCxnSpPr>
            <a:cxnSpLocks/>
            <a:stCxn id="19" idx="1"/>
          </p:cNvCxnSpPr>
          <p:nvPr/>
        </p:nvCxnSpPr>
        <p:spPr>
          <a:xfrm flipH="1" flipV="1">
            <a:off x="9736783" y="5767541"/>
            <a:ext cx="287772" cy="101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A5F7CC6-5CCE-4659-8CD6-A4F546711038}"/>
              </a:ext>
            </a:extLst>
          </p:cNvPr>
          <p:cNvCxnSpPr>
            <a:cxnSpLocks/>
            <a:stCxn id="21" idx="1"/>
          </p:cNvCxnSpPr>
          <p:nvPr/>
        </p:nvCxnSpPr>
        <p:spPr>
          <a:xfrm flipH="1">
            <a:off x="9736783" y="6186305"/>
            <a:ext cx="28777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1B577A-162B-467E-B3A7-2F0F6ACE2049}"/>
              </a:ext>
            </a:extLst>
          </p:cNvPr>
          <p:cNvCxnSpPr>
            <a:cxnSpLocks/>
            <a:stCxn id="22" idx="1"/>
          </p:cNvCxnSpPr>
          <p:nvPr/>
        </p:nvCxnSpPr>
        <p:spPr>
          <a:xfrm flipH="1">
            <a:off x="9736783" y="6594323"/>
            <a:ext cx="287772" cy="116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Arrow: Right 28">
            <a:extLst>
              <a:ext uri="{FF2B5EF4-FFF2-40B4-BE49-F238E27FC236}">
                <a16:creationId xmlns:a16="http://schemas.microsoft.com/office/drawing/2014/main" id="{9344A20D-8EE2-4CB8-9386-03DA837D7532}"/>
              </a:ext>
            </a:extLst>
          </p:cNvPr>
          <p:cNvSpPr/>
          <p:nvPr/>
        </p:nvSpPr>
        <p:spPr bwMode="auto">
          <a:xfrm rot="5400000">
            <a:off x="9426473" y="4154324"/>
            <a:ext cx="422516"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4E92C1F-D1B8-4D07-AC10-40E64888EAAB}"/>
              </a:ext>
            </a:extLst>
          </p:cNvPr>
          <p:cNvSpPr/>
          <p:nvPr/>
        </p:nvSpPr>
        <p:spPr bwMode="auto">
          <a:xfrm>
            <a:off x="7750598" y="1700272"/>
            <a:ext cx="3646032"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Office 365 Group Connection Readiness.xlsx</a:t>
            </a:r>
          </a:p>
        </p:txBody>
      </p:sp>
      <p:grpSp>
        <p:nvGrpSpPr>
          <p:cNvPr id="24" name="Group 23">
            <a:extLst>
              <a:ext uri="{FF2B5EF4-FFF2-40B4-BE49-F238E27FC236}">
                <a16:creationId xmlns:a16="http://schemas.microsoft.com/office/drawing/2014/main" id="{D734E8DA-6BAC-4BC3-99FC-E672D275352D}"/>
              </a:ext>
            </a:extLst>
          </p:cNvPr>
          <p:cNvGrpSpPr/>
          <p:nvPr/>
        </p:nvGrpSpPr>
        <p:grpSpPr>
          <a:xfrm>
            <a:off x="10617412" y="58448"/>
            <a:ext cx="1722648" cy="714464"/>
            <a:chOff x="6170539" y="4837795"/>
            <a:chExt cx="2232966" cy="941544"/>
          </a:xfrm>
        </p:grpSpPr>
        <p:grpSp>
          <p:nvGrpSpPr>
            <p:cNvPr id="25" name="Group 24">
              <a:extLst>
                <a:ext uri="{FF2B5EF4-FFF2-40B4-BE49-F238E27FC236}">
                  <a16:creationId xmlns:a16="http://schemas.microsoft.com/office/drawing/2014/main" id="{24C01C4C-BFB0-40CE-BC17-F1A596D1C0A7}"/>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28" name="Oval 27">
                <a:extLst>
                  <a:ext uri="{FF2B5EF4-FFF2-40B4-BE49-F238E27FC236}">
                    <a16:creationId xmlns:a16="http://schemas.microsoft.com/office/drawing/2014/main" id="{661CC608-FD60-467A-85DC-66454A631E7D}"/>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B6A5846A-BA3B-4704-8022-DE51359856FB}"/>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26" name="TextBox 25">
              <a:extLst>
                <a:ext uri="{FF2B5EF4-FFF2-40B4-BE49-F238E27FC236}">
                  <a16:creationId xmlns:a16="http://schemas.microsoft.com/office/drawing/2014/main" id="{DBA229F6-398F-49D3-974A-656F9B5BA7B0}"/>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27" name="Graphic 26">
              <a:extLst>
                <a:ext uri="{FF2B5EF4-FFF2-40B4-BE49-F238E27FC236}">
                  <a16:creationId xmlns:a16="http://schemas.microsoft.com/office/drawing/2014/main" id="{C9BD526E-818F-42F9-A8BD-94A85920A0A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6222" y="4837795"/>
              <a:ext cx="728191" cy="760555"/>
            </a:xfrm>
            <a:prstGeom prst="rect">
              <a:avLst/>
            </a:prstGeom>
          </p:spPr>
        </p:pic>
      </p:grpSp>
      <p:pic>
        <p:nvPicPr>
          <p:cNvPr id="2" name="Picture 1">
            <a:extLst>
              <a:ext uri="{FF2B5EF4-FFF2-40B4-BE49-F238E27FC236}">
                <a16:creationId xmlns:a16="http://schemas.microsoft.com/office/drawing/2014/main" id="{DD79AE9C-94FD-4428-81D1-803CBA79E6DF}"/>
              </a:ext>
            </a:extLst>
          </p:cNvPr>
          <p:cNvPicPr>
            <a:picLocks noChangeAspect="1"/>
          </p:cNvPicPr>
          <p:nvPr/>
        </p:nvPicPr>
        <p:blipFill>
          <a:blip r:embed="rId6"/>
          <a:stretch>
            <a:fillRect/>
          </a:stretch>
        </p:blipFill>
        <p:spPr>
          <a:xfrm>
            <a:off x="7750598" y="1892144"/>
            <a:ext cx="3646032" cy="2107466"/>
          </a:xfrm>
          <a:prstGeom prst="rect">
            <a:avLst/>
          </a:prstGeom>
          <a:noFill/>
          <a:ln>
            <a:solidFill>
              <a:schemeClr val="bg1">
                <a:lumMod val="50000"/>
              </a:schemeClr>
            </a:solidFill>
          </a:ln>
        </p:spPr>
      </p:pic>
    </p:spTree>
    <p:extLst>
      <p:ext uri="{BB962C8B-B14F-4D97-AF65-F5344CB8AC3E}">
        <p14:creationId xmlns:p14="http://schemas.microsoft.com/office/powerpoint/2010/main" val="2771724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Identify sites for Teamwork Transformation</a:t>
            </a:r>
            <a:br>
              <a:rPr lang="en-US" dirty="0"/>
            </a:br>
            <a:r>
              <a:rPr lang="en-US" sz="2000" spc="0" dirty="0">
                <a:gradFill>
                  <a:gsLst>
                    <a:gs pos="1250">
                      <a:schemeClr val="accent1"/>
                    </a:gs>
                    <a:gs pos="100000">
                      <a:schemeClr val="accent1"/>
                    </a:gs>
                  </a:gsLst>
                  <a:lin ang="5400000" scaled="0"/>
                </a:gradFill>
                <a:cs typeface="Segoe UI Semilight" charset="0"/>
              </a:rPr>
              <a:t>Processing the scan results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8" y="1700272"/>
            <a:ext cx="6705860"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Filtering the Office 365 Group connect (= “</a:t>
            </a:r>
            <a:r>
              <a:rPr lang="en-US" sz="2040" dirty="0" err="1">
                <a:gradFill>
                  <a:gsLst>
                    <a:gs pos="1250">
                      <a:srgbClr val="000000"/>
                    </a:gs>
                    <a:gs pos="99000">
                      <a:srgbClr val="000000"/>
                    </a:gs>
                  </a:gsLst>
                  <a:lin ang="5400000" scaled="0"/>
                </a:gradFill>
                <a:latin typeface="Segoe UI"/>
              </a:rPr>
              <a:t>groupify</a:t>
            </a:r>
            <a:r>
              <a:rPr lang="en-US" sz="2040" dirty="0">
                <a:gradFill>
                  <a:gsLst>
                    <a:gs pos="1250">
                      <a:srgbClr val="000000"/>
                    </a:gs>
                    <a:gs pos="99000">
                      <a:srgbClr val="000000"/>
                    </a:gs>
                  </a:gsLst>
                  <a:lin ang="5400000" scaled="0"/>
                </a:gradFill>
                <a:latin typeface="Segoe UI"/>
              </a:rPr>
              <a:t>”) report to identify sites for Teamwork Transformation</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 </a:t>
            </a:r>
            <a:r>
              <a:rPr lang="en-US" sz="1440" dirty="0">
                <a:gradFill>
                  <a:gsLst>
                    <a:gs pos="1250">
                      <a:srgbClr val="000000"/>
                    </a:gs>
                    <a:gs pos="99000">
                      <a:srgbClr val="000000"/>
                    </a:gs>
                  </a:gsLst>
                  <a:lin ang="5400000" scaled="0"/>
                </a:gradFill>
                <a:latin typeface="Segoe UI"/>
              </a:rPr>
              <a:t>copy the Office 365 Group connect report files to the computer used for analysis:</a:t>
            </a:r>
          </a:p>
          <a:p>
            <a:pPr marL="694898" lvl="2" indent="-466298" defTabSz="951304">
              <a:spcBef>
                <a:spcPts val="1224"/>
              </a:spcBef>
              <a:buFont typeface="Arial" pitchFamily="34" charset="0"/>
              <a:buChar char="•"/>
              <a:defRPr/>
            </a:pPr>
            <a:r>
              <a:rPr lang="en-US" sz="1400" dirty="0"/>
              <a:t>Office 365 Group Connection Readiness.xlsx</a:t>
            </a:r>
          </a:p>
          <a:p>
            <a:pPr marL="694898" lvl="2" indent="-466298" defTabSz="951304">
              <a:spcBef>
                <a:spcPts val="1224"/>
              </a:spcBef>
              <a:buFont typeface="Arial" pitchFamily="34" charset="0"/>
              <a:buChar char="•"/>
              <a:defRPr/>
            </a:pPr>
            <a:r>
              <a:rPr lang="en-US" sz="1400" dirty="0"/>
              <a:t>ModernizationSiteScanResults.csv</a:t>
            </a:r>
          </a:p>
          <a:p>
            <a:pPr marL="694898" lvl="2" indent="-466298" defTabSz="951304">
              <a:spcBef>
                <a:spcPts val="1224"/>
              </a:spcBef>
              <a:buFont typeface="Arial" pitchFamily="34" charset="0"/>
              <a:buChar char="•"/>
              <a:defRPr/>
            </a:pPr>
            <a:r>
              <a:rPr lang="en-US" sz="1400" dirty="0"/>
              <a:t>ModernizationWebScanResults.csv</a:t>
            </a:r>
          </a:p>
          <a:p>
            <a:pPr marL="694898" lvl="2" indent="-466298" defTabSz="951304">
              <a:spcBef>
                <a:spcPts val="1224"/>
              </a:spcBef>
              <a:buFont typeface="Arial" pitchFamily="34" charset="0"/>
              <a:buChar char="•"/>
              <a:defRPr/>
            </a:pPr>
            <a:r>
              <a:rPr lang="en-US" sz="1400" dirty="0"/>
              <a:t>ModernizationUserCustomActionScanResults.csv</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Right click the Dashboard sheet and unhide the </a:t>
            </a:r>
            <a:r>
              <a:rPr lang="en-US" sz="1440" b="1" dirty="0" err="1">
                <a:gradFill>
                  <a:gsLst>
                    <a:gs pos="1250">
                      <a:srgbClr val="000000"/>
                    </a:gs>
                    <a:gs pos="99000">
                      <a:srgbClr val="000000"/>
                    </a:gs>
                  </a:gsLst>
                  <a:lin ang="5400000" scaled="0"/>
                </a:gradFill>
                <a:latin typeface="Segoe UI"/>
              </a:rPr>
              <a:t>ReadyForGroupify</a:t>
            </a:r>
            <a:r>
              <a:rPr lang="en-US" sz="1440" dirty="0">
                <a:gradFill>
                  <a:gsLst>
                    <a:gs pos="1250">
                      <a:srgbClr val="000000"/>
                    </a:gs>
                    <a:gs pos="99000">
                      <a:srgbClr val="000000"/>
                    </a:gs>
                  </a:gsLst>
                  <a:lin ang="5400000" scaled="0"/>
                </a:gradFill>
                <a:latin typeface="Segoe UI"/>
              </a:rPr>
              <a:t> sheet</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rPr>
              <a:t>Task</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Applying </a:t>
            </a:r>
            <a:r>
              <a:rPr lang="en-US" sz="1440" b="1" dirty="0">
                <a:gradFill>
                  <a:gsLst>
                    <a:gs pos="1250">
                      <a:srgbClr val="000000"/>
                    </a:gs>
                    <a:gs pos="99000">
                      <a:srgbClr val="000000"/>
                    </a:gs>
                  </a:gsLst>
                  <a:lin ang="5400000" scaled="0"/>
                </a:gradFill>
                <a:latin typeface="Segoe UI"/>
              </a:rPr>
              <a:t>“</a:t>
            </a:r>
            <a:r>
              <a:rPr lang="en-US" sz="1440" b="1" dirty="0" err="1">
                <a:gradFill>
                  <a:gsLst>
                    <a:gs pos="1250">
                      <a:srgbClr val="000000"/>
                    </a:gs>
                    <a:gs pos="99000">
                      <a:srgbClr val="000000"/>
                    </a:gs>
                  </a:gsLst>
                  <a:lin ang="5400000" scaled="0"/>
                </a:gradFill>
                <a:latin typeface="Segoe UI"/>
              </a:rPr>
              <a:t>ReadyForGroupify</a:t>
            </a:r>
            <a:r>
              <a:rPr lang="en-US" sz="1440" b="1" dirty="0">
                <a:gradFill>
                  <a:gsLst>
                    <a:gs pos="1250">
                      <a:srgbClr val="000000"/>
                    </a:gs>
                    <a:gs pos="99000">
                      <a:srgbClr val="000000"/>
                    </a:gs>
                  </a:gsLst>
                  <a:lin ang="5400000" scaled="0"/>
                </a:gradFill>
                <a:latin typeface="Segoe UI"/>
              </a:rPr>
              <a:t> = TRUE”</a:t>
            </a:r>
            <a:r>
              <a:rPr lang="en-US" sz="1440" dirty="0">
                <a:gradFill>
                  <a:gsLst>
                    <a:gs pos="1250">
                      <a:srgbClr val="000000"/>
                    </a:gs>
                    <a:gs pos="99000">
                      <a:srgbClr val="000000"/>
                    </a:gs>
                  </a:gsLst>
                  <a:lin ang="5400000" scaled="0"/>
                </a:gradFill>
                <a:latin typeface="Segoe UI"/>
              </a:rPr>
              <a:t> and </a:t>
            </a:r>
            <a:r>
              <a:rPr lang="en-US" sz="1440" b="1" dirty="0">
                <a:gradFill>
                  <a:gsLst>
                    <a:gs pos="1250">
                      <a:srgbClr val="000000"/>
                    </a:gs>
                    <a:gs pos="99000">
                      <a:srgbClr val="000000"/>
                    </a:gs>
                  </a:gsLst>
                  <a:lin ang="5400000" scaled="0"/>
                </a:gradFill>
                <a:latin typeface="Segoe UI"/>
              </a:rPr>
              <a:t>“</a:t>
            </a:r>
            <a:r>
              <a:rPr lang="en-US" sz="1440" b="1" dirty="0" err="1">
                <a:gradFill>
                  <a:gsLst>
                    <a:gs pos="1250">
                      <a:srgbClr val="000000"/>
                    </a:gs>
                    <a:gs pos="99000">
                      <a:srgbClr val="000000"/>
                    </a:gs>
                  </a:gsLst>
                  <a:lin ang="5400000" scaled="0"/>
                </a:gradFill>
                <a:latin typeface="Segoe UI"/>
              </a:rPr>
              <a:t>WebTemplate</a:t>
            </a:r>
            <a:r>
              <a:rPr lang="en-US" sz="1440" b="1" dirty="0">
                <a:gradFill>
                  <a:gsLst>
                    <a:gs pos="1250">
                      <a:srgbClr val="000000"/>
                    </a:gs>
                    <a:gs pos="99000">
                      <a:srgbClr val="000000"/>
                    </a:gs>
                  </a:gsLst>
                  <a:lin ang="5400000" scaled="0"/>
                </a:gradFill>
                <a:latin typeface="Segoe UI"/>
              </a:rPr>
              <a:t> = STS#0”</a:t>
            </a:r>
            <a:r>
              <a:rPr lang="en-US" sz="1440" dirty="0">
                <a:gradFill>
                  <a:gsLst>
                    <a:gs pos="1250">
                      <a:srgbClr val="000000"/>
                    </a:gs>
                    <a:gs pos="99000">
                      <a:srgbClr val="000000"/>
                    </a:gs>
                  </a:gsLst>
                  <a:lin ang="5400000" scaled="0"/>
                </a:gradFill>
                <a:latin typeface="Segoe UI"/>
              </a:rPr>
              <a:t> does give you a good starting point as these are team sites without an Office 365 Group connect blocker.</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Applying </a:t>
            </a:r>
            <a:r>
              <a:rPr lang="en-US" sz="1440" b="1" dirty="0">
                <a:gradFill>
                  <a:gsLst>
                    <a:gs pos="1250">
                      <a:srgbClr val="000000"/>
                    </a:gs>
                    <a:gs pos="99000">
                      <a:srgbClr val="000000"/>
                    </a:gs>
                  </a:gsLst>
                  <a:lin ang="5400000" scaled="0"/>
                </a:gradFill>
              </a:rPr>
              <a:t>“</a:t>
            </a:r>
            <a:r>
              <a:rPr lang="en-US" sz="1440" b="1" dirty="0" err="1">
                <a:gradFill>
                  <a:gsLst>
                    <a:gs pos="1250">
                      <a:srgbClr val="000000"/>
                    </a:gs>
                    <a:gs pos="99000">
                      <a:srgbClr val="000000"/>
                    </a:gs>
                  </a:gsLst>
                  <a:lin ang="5400000" scaled="0"/>
                </a:gradFill>
              </a:rPr>
              <a:t>WebTemplate</a:t>
            </a:r>
            <a:r>
              <a:rPr lang="en-US" sz="1440" b="1" dirty="0">
                <a:gradFill>
                  <a:gsLst>
                    <a:gs pos="1250">
                      <a:srgbClr val="000000"/>
                    </a:gs>
                    <a:gs pos="99000">
                      <a:srgbClr val="000000"/>
                    </a:gs>
                  </a:gsLst>
                  <a:lin ang="5400000" scaled="0"/>
                </a:gradFill>
              </a:rPr>
              <a:t> = GROUP#0”</a:t>
            </a:r>
            <a:r>
              <a:rPr lang="en-US" sz="1440" dirty="0">
                <a:gradFill>
                  <a:gsLst>
                    <a:gs pos="1250">
                      <a:srgbClr val="000000"/>
                    </a:gs>
                    <a:gs pos="99000">
                      <a:srgbClr val="000000"/>
                    </a:gs>
                  </a:gsLst>
                  <a:lin ang="5400000" scaled="0"/>
                </a:gradFill>
              </a:rPr>
              <a:t> and </a:t>
            </a:r>
            <a:r>
              <a:rPr lang="en-US" sz="1440" b="1" dirty="0">
                <a:gradFill>
                  <a:gsLst>
                    <a:gs pos="1250">
                      <a:srgbClr val="000000"/>
                    </a:gs>
                    <a:gs pos="99000">
                      <a:srgbClr val="000000"/>
                    </a:gs>
                  </a:gsLst>
                  <a:lin ang="5400000" scaled="0"/>
                </a:gradFill>
              </a:rPr>
              <a:t>“</a:t>
            </a:r>
            <a:r>
              <a:rPr lang="en-US" sz="1440" b="1" dirty="0" err="1">
                <a:gradFill>
                  <a:gsLst>
                    <a:gs pos="1250">
                      <a:srgbClr val="000000"/>
                    </a:gs>
                    <a:gs pos="99000">
                      <a:srgbClr val="000000"/>
                    </a:gs>
                  </a:gsLst>
                  <a:lin ang="5400000" scaled="0"/>
                </a:gradFill>
              </a:rPr>
              <a:t>HasTeamsTeam</a:t>
            </a:r>
            <a:r>
              <a:rPr lang="en-US" sz="1440" b="1" dirty="0">
                <a:gradFill>
                  <a:gsLst>
                    <a:gs pos="1250">
                      <a:srgbClr val="000000"/>
                    </a:gs>
                    <a:gs pos="99000">
                      <a:srgbClr val="000000"/>
                    </a:gs>
                  </a:gsLst>
                  <a:lin ang="5400000" scaled="0"/>
                </a:gradFill>
              </a:rPr>
              <a:t> = FALSE”</a:t>
            </a:r>
            <a:r>
              <a:rPr lang="en-US" sz="1440" dirty="0">
                <a:gradFill>
                  <a:gsLst>
                    <a:gs pos="1250">
                      <a:srgbClr val="000000"/>
                    </a:gs>
                    <a:gs pos="99000">
                      <a:srgbClr val="000000"/>
                    </a:gs>
                  </a:gsLst>
                  <a:lin ang="5400000" scaled="0"/>
                </a:gradFill>
              </a:rPr>
              <a:t> does give you the modern team sites that do not yet have a Teams team</a:t>
            </a:r>
            <a:endParaRPr lang="en-US" sz="1440" dirty="0">
              <a:gradFill>
                <a:gsLst>
                  <a:gs pos="1250">
                    <a:srgbClr val="000000"/>
                  </a:gs>
                  <a:gs pos="99000">
                    <a:srgbClr val="000000"/>
                  </a:gs>
                </a:gsLst>
                <a:lin ang="5400000" scaled="0"/>
              </a:gradFill>
              <a:latin typeface="Segoe UI"/>
            </a:endParaRP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7" name="Group 6">
            <a:extLst>
              <a:ext uri="{FF2B5EF4-FFF2-40B4-BE49-F238E27FC236}">
                <a16:creationId xmlns:a16="http://schemas.microsoft.com/office/drawing/2014/main" id="{2BF9B91E-E43E-4DA1-8EA8-63C5C6579D2E}"/>
              </a:ext>
            </a:extLst>
          </p:cNvPr>
          <p:cNvGrpSpPr/>
          <p:nvPr/>
        </p:nvGrpSpPr>
        <p:grpSpPr>
          <a:xfrm>
            <a:off x="7598479" y="1910780"/>
            <a:ext cx="3817612" cy="1356553"/>
            <a:chOff x="7133882" y="1961229"/>
            <a:chExt cx="3817612" cy="1356553"/>
          </a:xfrm>
        </p:grpSpPr>
        <p:pic>
          <p:nvPicPr>
            <p:cNvPr id="2" name="Picture 1">
              <a:extLst>
                <a:ext uri="{FF2B5EF4-FFF2-40B4-BE49-F238E27FC236}">
                  <a16:creationId xmlns:a16="http://schemas.microsoft.com/office/drawing/2014/main" id="{3EC4B61D-74D9-495A-AAEC-BAB826294B8B}"/>
                </a:ext>
              </a:extLst>
            </p:cNvPr>
            <p:cNvPicPr>
              <a:picLocks noChangeAspect="1"/>
            </p:cNvPicPr>
            <p:nvPr/>
          </p:nvPicPr>
          <p:blipFill>
            <a:blip r:embed="rId3"/>
            <a:stretch>
              <a:fillRect/>
            </a:stretch>
          </p:blipFill>
          <p:spPr>
            <a:xfrm>
              <a:off x="7144932" y="2156344"/>
              <a:ext cx="3806562" cy="1161438"/>
            </a:xfrm>
            <a:prstGeom prst="rect">
              <a:avLst/>
            </a:prstGeom>
            <a:noFill/>
            <a:ln>
              <a:solidFill>
                <a:schemeClr val="bg1">
                  <a:lumMod val="50000"/>
                </a:schemeClr>
              </a:solidFill>
            </a:ln>
          </p:spPr>
        </p:pic>
        <p:sp>
          <p:nvSpPr>
            <p:cNvPr id="24" name="Rectangle 23">
              <a:extLst>
                <a:ext uri="{FF2B5EF4-FFF2-40B4-BE49-F238E27FC236}">
                  <a16:creationId xmlns:a16="http://schemas.microsoft.com/office/drawing/2014/main" id="{6133E5B4-3FEF-474D-B70A-C46DAE05A2F9}"/>
                </a:ext>
              </a:extLst>
            </p:cNvPr>
            <p:cNvSpPr/>
            <p:nvPr/>
          </p:nvSpPr>
          <p:spPr bwMode="auto">
            <a:xfrm>
              <a:off x="7133882" y="1961229"/>
              <a:ext cx="3817612"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grpSp>
        <p:nvGrpSpPr>
          <p:cNvPr id="5" name="Group 4">
            <a:extLst>
              <a:ext uri="{FF2B5EF4-FFF2-40B4-BE49-F238E27FC236}">
                <a16:creationId xmlns:a16="http://schemas.microsoft.com/office/drawing/2014/main" id="{2D1862A0-736F-4C6B-9661-DB17BCB292B4}"/>
              </a:ext>
            </a:extLst>
          </p:cNvPr>
          <p:cNvGrpSpPr/>
          <p:nvPr/>
        </p:nvGrpSpPr>
        <p:grpSpPr>
          <a:xfrm>
            <a:off x="7609529" y="3409381"/>
            <a:ext cx="4590796" cy="675646"/>
            <a:chOff x="7133881" y="3762525"/>
            <a:chExt cx="4590796" cy="675646"/>
          </a:xfrm>
        </p:grpSpPr>
        <p:pic>
          <p:nvPicPr>
            <p:cNvPr id="3" name="Picture 2">
              <a:extLst>
                <a:ext uri="{FF2B5EF4-FFF2-40B4-BE49-F238E27FC236}">
                  <a16:creationId xmlns:a16="http://schemas.microsoft.com/office/drawing/2014/main" id="{C283FB51-ABC9-4501-9EC9-49F3C2804FD0}"/>
                </a:ext>
              </a:extLst>
            </p:cNvPr>
            <p:cNvPicPr>
              <a:picLocks noChangeAspect="1"/>
            </p:cNvPicPr>
            <p:nvPr/>
          </p:nvPicPr>
          <p:blipFill rotWithShape="1">
            <a:blip r:embed="rId4"/>
            <a:srcRect l="46872"/>
            <a:stretch/>
          </p:blipFill>
          <p:spPr>
            <a:xfrm>
              <a:off x="7138625" y="3943822"/>
              <a:ext cx="4586051" cy="494349"/>
            </a:xfrm>
            <a:prstGeom prst="rect">
              <a:avLst/>
            </a:prstGeom>
            <a:noFill/>
            <a:ln>
              <a:solidFill>
                <a:schemeClr val="bg1">
                  <a:lumMod val="50000"/>
                </a:schemeClr>
              </a:solidFill>
            </a:ln>
          </p:spPr>
        </p:pic>
        <p:sp>
          <p:nvSpPr>
            <p:cNvPr id="25" name="Rectangle 24">
              <a:extLst>
                <a:ext uri="{FF2B5EF4-FFF2-40B4-BE49-F238E27FC236}">
                  <a16:creationId xmlns:a16="http://schemas.microsoft.com/office/drawing/2014/main" id="{D74C4CFA-D566-4388-8985-8F00DF76CBDA}"/>
                </a:ext>
              </a:extLst>
            </p:cNvPr>
            <p:cNvSpPr/>
            <p:nvPr/>
          </p:nvSpPr>
          <p:spPr bwMode="auto">
            <a:xfrm>
              <a:off x="7133881" y="3762525"/>
              <a:ext cx="4590796"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ReadyForGroupify</a:t>
              </a:r>
              <a:r>
                <a:rPr lang="en-US" sz="1100" dirty="0">
                  <a:gradFill>
                    <a:gsLst>
                      <a:gs pos="0">
                        <a:srgbClr val="FFFFFF"/>
                      </a:gs>
                      <a:gs pos="100000">
                        <a:srgbClr val="FFFFFF"/>
                      </a:gs>
                    </a:gsLst>
                    <a:lin ang="5400000" scaled="0"/>
                  </a:gradFill>
                  <a:ea typeface="Segoe UI" pitchFamily="34" charset="0"/>
                  <a:cs typeface="Segoe UI" pitchFamily="34" charset="0"/>
                </a:rPr>
                <a:t> sheet or modernsitescanresults.csv</a:t>
              </a:r>
            </a:p>
          </p:txBody>
        </p:sp>
      </p:grpSp>
      <p:grpSp>
        <p:nvGrpSpPr>
          <p:cNvPr id="6" name="Group 5">
            <a:extLst>
              <a:ext uri="{FF2B5EF4-FFF2-40B4-BE49-F238E27FC236}">
                <a16:creationId xmlns:a16="http://schemas.microsoft.com/office/drawing/2014/main" id="{2EEC2441-5A03-4DAB-B8AA-530FF603EBEB}"/>
              </a:ext>
            </a:extLst>
          </p:cNvPr>
          <p:cNvGrpSpPr/>
          <p:nvPr/>
        </p:nvGrpSpPr>
        <p:grpSpPr>
          <a:xfrm>
            <a:off x="7625774" y="4402962"/>
            <a:ext cx="3823191" cy="1142684"/>
            <a:chOff x="6997215" y="4850703"/>
            <a:chExt cx="3823191" cy="1142684"/>
          </a:xfrm>
        </p:grpSpPr>
        <p:pic>
          <p:nvPicPr>
            <p:cNvPr id="4" name="Picture 3">
              <a:extLst>
                <a:ext uri="{FF2B5EF4-FFF2-40B4-BE49-F238E27FC236}">
                  <a16:creationId xmlns:a16="http://schemas.microsoft.com/office/drawing/2014/main" id="{ECCEBE9F-5987-46BE-9916-88CE43B391BD}"/>
                </a:ext>
              </a:extLst>
            </p:cNvPr>
            <p:cNvPicPr>
              <a:picLocks noChangeAspect="1"/>
            </p:cNvPicPr>
            <p:nvPr/>
          </p:nvPicPr>
          <p:blipFill>
            <a:blip r:embed="rId5"/>
            <a:stretch>
              <a:fillRect/>
            </a:stretch>
          </p:blipFill>
          <p:spPr>
            <a:xfrm>
              <a:off x="6997215" y="5032000"/>
              <a:ext cx="3823191" cy="961387"/>
            </a:xfrm>
            <a:prstGeom prst="rect">
              <a:avLst/>
            </a:prstGeom>
            <a:noFill/>
            <a:ln>
              <a:solidFill>
                <a:schemeClr val="bg1">
                  <a:lumMod val="50000"/>
                </a:schemeClr>
              </a:solidFill>
            </a:ln>
          </p:spPr>
        </p:pic>
        <p:sp>
          <p:nvSpPr>
            <p:cNvPr id="17" name="Rectangle 16">
              <a:extLst>
                <a:ext uri="{FF2B5EF4-FFF2-40B4-BE49-F238E27FC236}">
                  <a16:creationId xmlns:a16="http://schemas.microsoft.com/office/drawing/2014/main" id="{F590EAAA-061F-44B2-B4BD-F2FCC1190B92}"/>
                </a:ext>
              </a:extLst>
            </p:cNvPr>
            <p:cNvSpPr/>
            <p:nvPr/>
          </p:nvSpPr>
          <p:spPr bwMode="auto">
            <a:xfrm>
              <a:off x="7002794" y="4850703"/>
              <a:ext cx="3817612"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grpSp>
        <p:nvGrpSpPr>
          <p:cNvPr id="10" name="Group 9">
            <a:extLst>
              <a:ext uri="{FF2B5EF4-FFF2-40B4-BE49-F238E27FC236}">
                <a16:creationId xmlns:a16="http://schemas.microsoft.com/office/drawing/2014/main" id="{A4FF1444-1DA0-4EA7-8BDE-79EF1CBA172C}"/>
              </a:ext>
            </a:extLst>
          </p:cNvPr>
          <p:cNvGrpSpPr/>
          <p:nvPr/>
        </p:nvGrpSpPr>
        <p:grpSpPr>
          <a:xfrm>
            <a:off x="7625773" y="5678988"/>
            <a:ext cx="4714287" cy="719065"/>
            <a:chOff x="7444953" y="6126729"/>
            <a:chExt cx="4714287" cy="719065"/>
          </a:xfrm>
        </p:grpSpPr>
        <p:pic>
          <p:nvPicPr>
            <p:cNvPr id="8" name="Picture 7">
              <a:extLst>
                <a:ext uri="{FF2B5EF4-FFF2-40B4-BE49-F238E27FC236}">
                  <a16:creationId xmlns:a16="http://schemas.microsoft.com/office/drawing/2014/main" id="{03855780-9C91-45B8-8FF9-B31BAF6AFB94}"/>
                </a:ext>
              </a:extLst>
            </p:cNvPr>
            <p:cNvPicPr>
              <a:picLocks noChangeAspect="1"/>
            </p:cNvPicPr>
            <p:nvPr/>
          </p:nvPicPr>
          <p:blipFill>
            <a:blip r:embed="rId6"/>
            <a:stretch>
              <a:fillRect/>
            </a:stretch>
          </p:blipFill>
          <p:spPr>
            <a:xfrm>
              <a:off x="7444954" y="6312461"/>
              <a:ext cx="4714286" cy="533333"/>
            </a:xfrm>
            <a:prstGeom prst="rect">
              <a:avLst/>
            </a:prstGeom>
            <a:noFill/>
            <a:ln>
              <a:solidFill>
                <a:schemeClr val="bg1">
                  <a:lumMod val="50000"/>
                </a:schemeClr>
              </a:solidFill>
            </a:ln>
          </p:spPr>
        </p:pic>
        <p:sp>
          <p:nvSpPr>
            <p:cNvPr id="28" name="Rectangle 27">
              <a:extLst>
                <a:ext uri="{FF2B5EF4-FFF2-40B4-BE49-F238E27FC236}">
                  <a16:creationId xmlns:a16="http://schemas.microsoft.com/office/drawing/2014/main" id="{0D7D54F9-F08F-4F6F-8AF2-9B2BAC340675}"/>
                </a:ext>
              </a:extLst>
            </p:cNvPr>
            <p:cNvSpPr/>
            <p:nvPr/>
          </p:nvSpPr>
          <p:spPr bwMode="auto">
            <a:xfrm>
              <a:off x="7444953" y="6126729"/>
              <a:ext cx="4714285"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err="1">
                  <a:gradFill>
                    <a:gsLst>
                      <a:gs pos="0">
                        <a:srgbClr val="FFFFFF"/>
                      </a:gs>
                      <a:gs pos="100000">
                        <a:srgbClr val="FFFFFF"/>
                      </a:gs>
                    </a:gsLst>
                    <a:lin ang="5400000" scaled="0"/>
                  </a:gradFill>
                  <a:ea typeface="Segoe UI" pitchFamily="34" charset="0"/>
                  <a:cs typeface="Segoe UI" pitchFamily="34" charset="0"/>
                </a:rPr>
                <a:t>ReadyForGroupify</a:t>
              </a:r>
              <a:r>
                <a:rPr lang="en-US" sz="1100" dirty="0">
                  <a:gradFill>
                    <a:gsLst>
                      <a:gs pos="0">
                        <a:srgbClr val="FFFFFF"/>
                      </a:gs>
                      <a:gs pos="100000">
                        <a:srgbClr val="FFFFFF"/>
                      </a:gs>
                    </a:gsLst>
                    <a:lin ang="5400000" scaled="0"/>
                  </a:gradFill>
                  <a:ea typeface="Segoe UI" pitchFamily="34" charset="0"/>
                  <a:cs typeface="Segoe UI" pitchFamily="34" charset="0"/>
                </a:rPr>
                <a:t> sheet or modernsitescanresults.csv</a:t>
              </a:r>
            </a:p>
          </p:txBody>
        </p:sp>
      </p:grpSp>
      <p:grpSp>
        <p:nvGrpSpPr>
          <p:cNvPr id="29" name="Group 28">
            <a:extLst>
              <a:ext uri="{FF2B5EF4-FFF2-40B4-BE49-F238E27FC236}">
                <a16:creationId xmlns:a16="http://schemas.microsoft.com/office/drawing/2014/main" id="{6F78A286-57E0-4E2C-B52D-45D8247E0218}"/>
              </a:ext>
            </a:extLst>
          </p:cNvPr>
          <p:cNvGrpSpPr/>
          <p:nvPr/>
        </p:nvGrpSpPr>
        <p:grpSpPr>
          <a:xfrm>
            <a:off x="10617412" y="58448"/>
            <a:ext cx="1722648" cy="714464"/>
            <a:chOff x="6170539" y="4837795"/>
            <a:chExt cx="2232966" cy="941544"/>
          </a:xfrm>
        </p:grpSpPr>
        <p:grpSp>
          <p:nvGrpSpPr>
            <p:cNvPr id="30" name="Group 29">
              <a:extLst>
                <a:ext uri="{FF2B5EF4-FFF2-40B4-BE49-F238E27FC236}">
                  <a16:creationId xmlns:a16="http://schemas.microsoft.com/office/drawing/2014/main" id="{EB340412-168B-4E1F-ACE5-E69C26132B6C}"/>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33" name="Oval 32">
                <a:extLst>
                  <a:ext uri="{FF2B5EF4-FFF2-40B4-BE49-F238E27FC236}">
                    <a16:creationId xmlns:a16="http://schemas.microsoft.com/office/drawing/2014/main" id="{2B882CF4-3482-4020-9D2A-76B2F46922AE}"/>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Rounded Corners 33">
                <a:extLst>
                  <a:ext uri="{FF2B5EF4-FFF2-40B4-BE49-F238E27FC236}">
                    <a16:creationId xmlns:a16="http://schemas.microsoft.com/office/drawing/2014/main" id="{FBDDA93A-906C-42A3-9ACF-5133FCE35EE1}"/>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31" name="TextBox 30">
              <a:extLst>
                <a:ext uri="{FF2B5EF4-FFF2-40B4-BE49-F238E27FC236}">
                  <a16:creationId xmlns:a16="http://schemas.microsoft.com/office/drawing/2014/main" id="{3644C58C-27E8-452A-82EC-FB7F241DF9A2}"/>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32" name="Graphic 31">
              <a:extLst>
                <a:ext uri="{FF2B5EF4-FFF2-40B4-BE49-F238E27FC236}">
                  <a16:creationId xmlns:a16="http://schemas.microsoft.com/office/drawing/2014/main" id="{BCD62A19-2612-4CBC-8ECD-3D341539535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40822105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Identify sites for Teamwork Transformation</a:t>
            </a:r>
            <a:br>
              <a:rPr lang="en-US" dirty="0"/>
            </a:br>
            <a:r>
              <a:rPr lang="en-US" sz="2000" spc="0" dirty="0">
                <a:gradFill>
                  <a:gsLst>
                    <a:gs pos="1250">
                      <a:schemeClr val="accent1"/>
                    </a:gs>
                    <a:gs pos="100000">
                      <a:schemeClr val="accent1"/>
                    </a:gs>
                  </a:gsLst>
                  <a:lin ang="5400000" scaled="0"/>
                </a:gradFill>
                <a:cs typeface="Segoe UI Semilight" charset="0"/>
              </a:rPr>
              <a:t>Processing the scan results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7407189"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What about the </a:t>
            </a:r>
            <a:r>
              <a:rPr lang="en-US" sz="2040" b="1" dirty="0" err="1">
                <a:gradFill>
                  <a:gsLst>
                    <a:gs pos="1250">
                      <a:srgbClr val="000000"/>
                    </a:gs>
                    <a:gs pos="99000">
                      <a:srgbClr val="000000"/>
                    </a:gs>
                  </a:gsLst>
                  <a:lin ang="5400000" scaled="0"/>
                </a:gradFill>
                <a:latin typeface="Segoe UI"/>
              </a:rPr>
              <a:t>SiteHasSubSites</a:t>
            </a:r>
            <a:r>
              <a:rPr lang="en-US" sz="2040" dirty="0">
                <a:gradFill>
                  <a:gsLst>
                    <a:gs pos="1250">
                      <a:srgbClr val="000000"/>
                    </a:gs>
                    <a:gs pos="99000">
                      <a:srgbClr val="000000"/>
                    </a:gs>
                  </a:gsLst>
                  <a:lin ang="5400000" scaled="0"/>
                </a:gradFill>
                <a:latin typeface="Segoe UI"/>
              </a:rPr>
              <a:t> warnings?</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If a site collection has sub sites, then this warning will be shown. </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If the sub sites map to individual teams in the organization it makes sense to move those sub sites into their own (modern, group connected) site collections, in all other cases the recommendation is to group connect the site collections and run modernization for the sub sites.</a:t>
            </a: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Can I have an Office 365 Group for a sub site?</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No, this is not possible. There can only be one Office 365 Group per site collection</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Can sub sites still use Office 365 Group connected services?</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Yes, depending on the Office 365 Group connected service, there options to use the service at sub site level. See </a:t>
            </a:r>
            <a:r>
              <a:rPr lang="en-US" sz="1050" dirty="0">
                <a:hlinkClick r:id="rId3"/>
              </a:rPr>
              <a:t>https://docs.microsoft.com/en-us/sharepoint/dev/transform/modernize-connect-to-office365-group-subsites</a:t>
            </a:r>
            <a:r>
              <a:rPr lang="en-US" sz="1050" dirty="0"/>
              <a:t> to learn more.</a:t>
            </a:r>
            <a:endParaRPr lang="en-US" sz="10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a:t>
            </a:r>
            <a:r>
              <a:rPr lang="en-US" sz="1440" dirty="0">
                <a:gradFill>
                  <a:gsLst>
                    <a:gs pos="1250">
                      <a:srgbClr val="000000"/>
                    </a:gs>
                    <a:gs pos="99000">
                      <a:srgbClr val="000000"/>
                    </a:gs>
                  </a:gsLst>
                  <a:lin ang="5400000" scaled="0"/>
                </a:gradFill>
                <a:latin typeface="Segoe UI"/>
              </a:rPr>
              <a:t>: Can I automatically convert the sub sites in individual site collections? </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No, there is not native SharePoint feature to do this. You can however use migration tools to copy over the sub site contents into a newly created modern site collection. You can use page transformation to modernize the wiki and web part pages in that sub site</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8" name="Group 7">
            <a:extLst>
              <a:ext uri="{FF2B5EF4-FFF2-40B4-BE49-F238E27FC236}">
                <a16:creationId xmlns:a16="http://schemas.microsoft.com/office/drawing/2014/main" id="{28A5CE0E-C3F9-41AF-B415-FAD5D3651EFE}"/>
              </a:ext>
            </a:extLst>
          </p:cNvPr>
          <p:cNvGrpSpPr/>
          <p:nvPr/>
        </p:nvGrpSpPr>
        <p:grpSpPr>
          <a:xfrm>
            <a:off x="8387188" y="2437962"/>
            <a:ext cx="3543964" cy="1876876"/>
            <a:chOff x="8180713" y="2437962"/>
            <a:chExt cx="3543964" cy="1876876"/>
          </a:xfrm>
        </p:grpSpPr>
        <p:pic>
          <p:nvPicPr>
            <p:cNvPr id="4" name="Picture 3">
              <a:extLst>
                <a:ext uri="{FF2B5EF4-FFF2-40B4-BE49-F238E27FC236}">
                  <a16:creationId xmlns:a16="http://schemas.microsoft.com/office/drawing/2014/main" id="{3D50FFDE-0D9F-461B-A733-69AA8F700989}"/>
                </a:ext>
              </a:extLst>
            </p:cNvPr>
            <p:cNvPicPr>
              <a:picLocks noChangeAspect="1"/>
            </p:cNvPicPr>
            <p:nvPr/>
          </p:nvPicPr>
          <p:blipFill>
            <a:blip r:embed="rId4"/>
            <a:stretch>
              <a:fillRect/>
            </a:stretch>
          </p:blipFill>
          <p:spPr>
            <a:xfrm>
              <a:off x="8190900" y="2619259"/>
              <a:ext cx="3533777" cy="1695579"/>
            </a:xfrm>
            <a:prstGeom prst="rect">
              <a:avLst/>
            </a:prstGeom>
            <a:noFill/>
            <a:ln>
              <a:solidFill>
                <a:schemeClr val="bg1">
                  <a:lumMod val="50000"/>
                </a:schemeClr>
              </a:solidFill>
            </a:ln>
          </p:spPr>
        </p:pic>
        <p:sp>
          <p:nvSpPr>
            <p:cNvPr id="19" name="Rectangle 18">
              <a:extLst>
                <a:ext uri="{FF2B5EF4-FFF2-40B4-BE49-F238E27FC236}">
                  <a16:creationId xmlns:a16="http://schemas.microsoft.com/office/drawing/2014/main" id="{E54DC331-DA0E-46C3-9BEB-1D97FCFB2F63}"/>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6" name="Rectangle 5">
              <a:extLst>
                <a:ext uri="{FF2B5EF4-FFF2-40B4-BE49-F238E27FC236}">
                  <a16:creationId xmlns:a16="http://schemas.microsoft.com/office/drawing/2014/main" id="{E6295B20-7028-48FA-9E01-CADCF05E048E}"/>
                </a:ext>
              </a:extLst>
            </p:cNvPr>
            <p:cNvSpPr/>
            <p:nvPr/>
          </p:nvSpPr>
          <p:spPr bwMode="auto">
            <a:xfrm>
              <a:off x="10677378" y="3414252"/>
              <a:ext cx="833284" cy="900586"/>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D547C30-3833-4C6B-ABC2-9A76DEC3D24A}"/>
              </a:ext>
            </a:extLst>
          </p:cNvPr>
          <p:cNvGrpSpPr/>
          <p:nvPr/>
        </p:nvGrpSpPr>
        <p:grpSpPr>
          <a:xfrm>
            <a:off x="10617412" y="58448"/>
            <a:ext cx="1722648" cy="714464"/>
            <a:chOff x="6170539" y="4837795"/>
            <a:chExt cx="2232966" cy="941544"/>
          </a:xfrm>
        </p:grpSpPr>
        <p:grpSp>
          <p:nvGrpSpPr>
            <p:cNvPr id="15" name="Group 14">
              <a:extLst>
                <a:ext uri="{FF2B5EF4-FFF2-40B4-BE49-F238E27FC236}">
                  <a16:creationId xmlns:a16="http://schemas.microsoft.com/office/drawing/2014/main" id="{2C0D84C7-A965-4A63-82F0-B99936333118}"/>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18" name="Oval 17">
                <a:extLst>
                  <a:ext uri="{FF2B5EF4-FFF2-40B4-BE49-F238E27FC236}">
                    <a16:creationId xmlns:a16="http://schemas.microsoft.com/office/drawing/2014/main" id="{4EE6C2AC-9CCB-4210-B510-E126E458C683}"/>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Rounded Corners 23">
                <a:extLst>
                  <a:ext uri="{FF2B5EF4-FFF2-40B4-BE49-F238E27FC236}">
                    <a16:creationId xmlns:a16="http://schemas.microsoft.com/office/drawing/2014/main" id="{E5EE093B-D9E6-4E9C-821F-2D84D28CBE65}"/>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EEF3CEA8-23CA-4784-9D23-EBDB4ACEDF10}"/>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17" name="Graphic 16">
              <a:extLst>
                <a:ext uri="{FF2B5EF4-FFF2-40B4-BE49-F238E27FC236}">
                  <a16:creationId xmlns:a16="http://schemas.microsoft.com/office/drawing/2014/main" id="{2A5F9083-43DA-48F7-A1C6-6818CE7BEF9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10561576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building&#10;&#10;Description generated with very high confidence">
            <a:extLst>
              <a:ext uri="{FF2B5EF4-FFF2-40B4-BE49-F238E27FC236}">
                <a16:creationId xmlns:a16="http://schemas.microsoft.com/office/drawing/2014/main" id="{24D0CA49-9FDC-4F73-81A2-A18A27E4CA11}"/>
              </a:ext>
            </a:extLst>
          </p:cNvPr>
          <p:cNvPicPr>
            <a:picLocks noChangeAspect="1"/>
          </p:cNvPicPr>
          <p:nvPr/>
        </p:nvPicPr>
        <p:blipFill rotWithShape="1">
          <a:blip r:embed="rId3"/>
          <a:srcRect l="-1" t="7808" r="-7" b="7801"/>
          <a:stretch/>
        </p:blipFill>
        <p:spPr>
          <a:xfrm>
            <a:off x="883" y="497"/>
            <a:ext cx="12434711" cy="6993533"/>
          </a:xfrm>
          <a:prstGeom prst="rect">
            <a:avLst/>
          </a:prstGeom>
        </p:spPr>
      </p:pic>
      <p:sp>
        <p:nvSpPr>
          <p:cNvPr id="4" name="Rectangle 3">
            <a:extLst>
              <a:ext uri="{FF2B5EF4-FFF2-40B4-BE49-F238E27FC236}">
                <a16:creationId xmlns:a16="http://schemas.microsoft.com/office/drawing/2014/main" id="{60A2342F-F850-4B98-9834-D38D29810D20}"/>
              </a:ext>
            </a:extLst>
          </p:cNvPr>
          <p:cNvSpPr/>
          <p:nvPr/>
        </p:nvSpPr>
        <p:spPr bwMode="auto">
          <a:xfrm>
            <a:off x="882" y="497"/>
            <a:ext cx="12433820" cy="6993533"/>
          </a:xfrm>
          <a:prstGeom prst="rect">
            <a:avLst/>
          </a:prstGeom>
          <a:solidFill>
            <a:schemeClr val="dk1">
              <a:alpha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455D2942-253B-49C8-A5F2-36E691024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429" y="1139608"/>
            <a:ext cx="3351776" cy="3351776"/>
          </a:xfrm>
          <a:prstGeom prst="rect">
            <a:avLst/>
          </a:prstGeom>
        </p:spPr>
      </p:pic>
      <p:sp>
        <p:nvSpPr>
          <p:cNvPr id="15" name="TextBox 14">
            <a:extLst>
              <a:ext uri="{FF2B5EF4-FFF2-40B4-BE49-F238E27FC236}">
                <a16:creationId xmlns:a16="http://schemas.microsoft.com/office/drawing/2014/main" id="{8F327BCC-D737-40A9-BA0A-BECD4A3F51AF}"/>
              </a:ext>
            </a:extLst>
          </p:cNvPr>
          <p:cNvSpPr txBox="1"/>
          <p:nvPr/>
        </p:nvSpPr>
        <p:spPr>
          <a:xfrm>
            <a:off x="1762" y="4325675"/>
            <a:ext cx="12432939" cy="1246328"/>
          </a:xfrm>
          <a:prstGeom prst="rect">
            <a:avLst/>
          </a:prstGeom>
          <a:noFill/>
        </p:spPr>
        <p:txBody>
          <a:bodyPr wrap="square" rtlCol="0">
            <a:spAutoFit/>
          </a:bodyPr>
          <a:lstStyle/>
          <a:p>
            <a:pPr algn="ctr" defTabSz="932418">
              <a:defRPr/>
            </a:pPr>
            <a:r>
              <a:rPr lang="en-US" sz="7341">
                <a:gradFill>
                  <a:gsLst>
                    <a:gs pos="18627">
                      <a:schemeClr val="bg1"/>
                    </a:gs>
                    <a:gs pos="38000">
                      <a:schemeClr val="bg1"/>
                    </a:gs>
                  </a:gsLst>
                  <a:lin ang="5400000" scaled="0"/>
                </a:gradFill>
                <a:latin typeface="+mj-lt"/>
              </a:rPr>
              <a:t>better together</a:t>
            </a:r>
          </a:p>
        </p:txBody>
      </p:sp>
      <p:pic>
        <p:nvPicPr>
          <p:cNvPr id="2" name="Picture 1">
            <a:extLst>
              <a:ext uri="{FF2B5EF4-FFF2-40B4-BE49-F238E27FC236}">
                <a16:creationId xmlns:a16="http://schemas.microsoft.com/office/drawing/2014/main" id="{613F8D59-1A9B-479E-8F87-E72DBE334FF4}"/>
              </a:ext>
            </a:extLst>
          </p:cNvPr>
          <p:cNvPicPr>
            <a:picLocks noChangeAspect="1"/>
          </p:cNvPicPr>
          <p:nvPr/>
        </p:nvPicPr>
        <p:blipFill>
          <a:blip r:embed="rId5"/>
          <a:stretch>
            <a:fillRect/>
          </a:stretch>
        </p:blipFill>
        <p:spPr>
          <a:xfrm>
            <a:off x="5954373" y="561262"/>
            <a:ext cx="5032557" cy="4800959"/>
          </a:xfrm>
          <a:prstGeom prst="rect">
            <a:avLst/>
          </a:prstGeom>
        </p:spPr>
      </p:pic>
      <p:grpSp>
        <p:nvGrpSpPr>
          <p:cNvPr id="8" name="Group 7">
            <a:extLst>
              <a:ext uri="{FF2B5EF4-FFF2-40B4-BE49-F238E27FC236}">
                <a16:creationId xmlns:a16="http://schemas.microsoft.com/office/drawing/2014/main" id="{59CE677B-80A7-4D55-8E32-AB5AEB3F67D4}"/>
              </a:ext>
            </a:extLst>
          </p:cNvPr>
          <p:cNvGrpSpPr/>
          <p:nvPr/>
        </p:nvGrpSpPr>
        <p:grpSpPr>
          <a:xfrm>
            <a:off x="5761037" y="2443153"/>
            <a:ext cx="914400" cy="914400"/>
            <a:chOff x="5631774" y="2443153"/>
            <a:chExt cx="914400" cy="914400"/>
          </a:xfrm>
        </p:grpSpPr>
        <p:cxnSp>
          <p:nvCxnSpPr>
            <p:cNvPr id="12" name="Straight Connector 11">
              <a:extLst>
                <a:ext uri="{FF2B5EF4-FFF2-40B4-BE49-F238E27FC236}">
                  <a16:creationId xmlns:a16="http://schemas.microsoft.com/office/drawing/2014/main" id="{C6AFC24F-5050-4451-AC9C-1BC6E8DD76C7}"/>
                </a:ext>
              </a:extLst>
            </p:cNvPr>
            <p:cNvCxnSpPr>
              <a:cxnSpLocks/>
            </p:cNvCxnSpPr>
            <p:nvPr/>
          </p:nvCxnSpPr>
          <p:spPr>
            <a:xfrm>
              <a:off x="6088974" y="2443153"/>
              <a:ext cx="0" cy="91440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1380578-247B-4A48-9C1E-394596428BEC}"/>
                </a:ext>
              </a:extLst>
            </p:cNvPr>
            <p:cNvCxnSpPr>
              <a:cxnSpLocks/>
            </p:cNvCxnSpPr>
            <p:nvPr/>
          </p:nvCxnSpPr>
          <p:spPr>
            <a:xfrm flipH="1">
              <a:off x="5631774" y="2900353"/>
              <a:ext cx="914400" cy="0"/>
            </a:xfrm>
            <a:prstGeom prst="line">
              <a:avLst/>
            </a:prstGeom>
            <a:ln w="1016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522518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1.21011E-6 2.17885E-7 L -1.21011E-6 0.04358 " pathEditMode="relative" rAng="0" ptsTypes="AA">
                                      <p:cBhvr>
                                        <p:cTn id="9" dur="500" spd="-100000" fill="hold"/>
                                        <p:tgtEl>
                                          <p:spTgt spid="7"/>
                                        </p:tgtEl>
                                        <p:attrNameLst>
                                          <p:attrName>ppt_x</p:attrName>
                                          <p:attrName>ppt_y</p:attrName>
                                        </p:attrNameLst>
                                      </p:cBhvr>
                                      <p:rCtr x="0" y="2179"/>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100"/>
                                  </p:stCondLst>
                                  <p:childTnLst>
                                    <p:animMotion origin="layout" path="M -1.21011E-6 2.17885E-7 L -1.21011E-6 0.04358 " pathEditMode="relative" rAng="0" ptsTypes="AA">
                                      <p:cBhvr>
                                        <p:cTn id="14" dur="500" spd="-100000" fill="hold"/>
                                        <p:tgtEl>
                                          <p:spTgt spid="8"/>
                                        </p:tgtEl>
                                        <p:attrNameLst>
                                          <p:attrName>ppt_x</p:attrName>
                                          <p:attrName>ppt_y</p:attrName>
                                        </p:attrNameLst>
                                      </p:cBhvr>
                                      <p:rCtr x="0" y="2179"/>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200"/>
                                  </p:stCondLst>
                                  <p:childTnLst>
                                    <p:animMotion origin="layout" path="M -1.21011E-6 2.17885E-7 L -1.21011E-6 0.04358 " pathEditMode="relative" rAng="0" ptsTypes="AA">
                                      <p:cBhvr>
                                        <p:cTn id="19" dur="500" spd="-100000" fill="hold"/>
                                        <p:tgtEl>
                                          <p:spTgt spid="2"/>
                                        </p:tgtEl>
                                        <p:attrNameLst>
                                          <p:attrName>ppt_x</p:attrName>
                                          <p:attrName>ppt_y</p:attrName>
                                        </p:attrNameLst>
                                      </p:cBhvr>
                                      <p:rCtr x="0" y="2179"/>
                                    </p:animMotion>
                                  </p:childTnLst>
                                </p:cTn>
                              </p:par>
                            </p:childTnLst>
                          </p:cTn>
                        </p:par>
                        <p:par>
                          <p:cTn id="20" fill="hold">
                            <p:stCondLst>
                              <p:cond delay="7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decel="100000" fill="hold" grpId="1" nodeType="withEffect">
                                  <p:stCondLst>
                                    <p:cond delay="0"/>
                                  </p:stCondLst>
                                  <p:childTnLst>
                                    <p:animMotion origin="layout" path="M -1.21011E-6 2.17885E-7 L -1.21011E-6 0.04358 " pathEditMode="relative" rAng="0" ptsTypes="AA">
                                      <p:cBhvr>
                                        <p:cTn id="25" dur="500" spd="-100000" fill="hold"/>
                                        <p:tgtEl>
                                          <p:spTgt spid="15"/>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Identify sites for Teamwork Transformation</a:t>
            </a:r>
            <a:br>
              <a:rPr lang="en-US" dirty="0"/>
            </a:br>
            <a:r>
              <a:rPr lang="en-US" sz="2000" spc="0" dirty="0">
                <a:gradFill>
                  <a:gsLst>
                    <a:gs pos="1250">
                      <a:schemeClr val="accent1"/>
                    </a:gs>
                    <a:gs pos="100000">
                      <a:schemeClr val="accent1"/>
                    </a:gs>
                  </a:gsLst>
                  <a:lin ang="5400000" scaled="0"/>
                </a:gradFill>
                <a:cs typeface="Segoe UI Semilight" charset="0"/>
              </a:rPr>
              <a:t>Processing the scan results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7407189"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What about the </a:t>
            </a:r>
            <a:r>
              <a:rPr lang="en-US" sz="2040" dirty="0" err="1">
                <a:gradFill>
                  <a:gsLst>
                    <a:gs pos="1250">
                      <a:srgbClr val="000000"/>
                    </a:gs>
                    <a:gs pos="99000">
                      <a:srgbClr val="000000"/>
                    </a:gs>
                  </a:gsLst>
                  <a:lin ang="5400000" scaled="0"/>
                </a:gradFill>
                <a:latin typeface="Segoe UI"/>
              </a:rPr>
              <a:t>ModernUI</a:t>
            </a:r>
            <a:r>
              <a:rPr lang="en-US" sz="2040" dirty="0">
                <a:gradFill>
                  <a:gsLst>
                    <a:gs pos="1250">
                      <a:srgbClr val="000000"/>
                    </a:gs>
                    <a:gs pos="99000">
                      <a:srgbClr val="000000"/>
                    </a:gs>
                  </a:gsLst>
                  <a:lin ang="5400000" scaled="0"/>
                </a:gradFill>
                <a:latin typeface="Segoe UI"/>
              </a:rPr>
              <a:t> warnings?</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These warnings are triggered if there are settings on the site that prevent optimal use of the modern SharePoint UI. Of the 6 possible warnings 4 can be fixed by the modernization script:</a:t>
            </a:r>
          </a:p>
          <a:p>
            <a:pPr marL="694898" lvl="2" indent="-466298" defTabSz="951304">
              <a:spcBef>
                <a:spcPts val="1224"/>
              </a:spcBef>
              <a:buFont typeface="Arial" pitchFamily="34" charset="0"/>
              <a:buChar char="•"/>
              <a:defRPr/>
            </a:pPr>
            <a:r>
              <a:rPr lang="en-US" sz="1440" dirty="0" err="1">
                <a:gradFill>
                  <a:gsLst>
                    <a:gs pos="1250">
                      <a:srgbClr val="000000"/>
                    </a:gs>
                    <a:gs pos="99000">
                      <a:srgbClr val="000000"/>
                    </a:gs>
                  </a:gsLst>
                  <a:lin ang="5400000" scaled="0"/>
                </a:gradFill>
                <a:latin typeface="Segoe UI"/>
              </a:rPr>
              <a:t>AlternateCSS</a:t>
            </a:r>
            <a:r>
              <a:rPr lang="en-US" sz="1440" dirty="0">
                <a:gradFill>
                  <a:gsLst>
                    <a:gs pos="1250">
                      <a:srgbClr val="000000"/>
                    </a:gs>
                    <a:gs pos="99000">
                      <a:srgbClr val="000000"/>
                    </a:gs>
                  </a:gsLst>
                  <a:lin ang="5400000" scaled="0"/>
                </a:gradFill>
                <a:latin typeface="Segoe UI"/>
              </a:rPr>
              <a:t> and </a:t>
            </a:r>
            <a:r>
              <a:rPr lang="en-US" sz="1440" dirty="0" err="1">
                <a:gradFill>
                  <a:gsLst>
                    <a:gs pos="1250">
                      <a:srgbClr val="000000"/>
                    </a:gs>
                    <a:gs pos="99000">
                      <a:srgbClr val="000000"/>
                    </a:gs>
                  </a:gsLst>
                  <a:lin ang="5400000" scaled="0"/>
                </a:gradFill>
                <a:latin typeface="Segoe UI"/>
              </a:rPr>
              <a:t>MasterPage</a:t>
            </a:r>
            <a:r>
              <a:rPr lang="en-US" sz="1440" dirty="0">
                <a:gradFill>
                  <a:gsLst>
                    <a:gs pos="1250">
                      <a:srgbClr val="000000"/>
                    </a:gs>
                    <a:gs pos="99000">
                      <a:srgbClr val="000000"/>
                    </a:gs>
                  </a:gsLst>
                  <a:lin ang="5400000" scaled="0"/>
                </a:gradFill>
                <a:latin typeface="Segoe UI"/>
              </a:rPr>
              <a:t> impact the branding of classic pages and can be reset to their default values</a:t>
            </a:r>
          </a:p>
          <a:p>
            <a:pPr marL="694898" lvl="2" indent="-466298" defTabSz="951304">
              <a:spcBef>
                <a:spcPts val="1224"/>
              </a:spcBef>
              <a:buFont typeface="Arial" pitchFamily="34" charset="0"/>
              <a:buChar char="•"/>
              <a:defRPr/>
            </a:pPr>
            <a:r>
              <a:rPr lang="en-US" sz="1440" dirty="0" err="1">
                <a:gradFill>
                  <a:gsLst>
                    <a:gs pos="1250">
                      <a:srgbClr val="000000"/>
                    </a:gs>
                    <a:gs pos="99000">
                      <a:srgbClr val="000000"/>
                    </a:gs>
                  </a:gsLst>
                  <a:lin ang="5400000" scaled="0"/>
                </a:gradFill>
                <a:latin typeface="Segoe UI"/>
              </a:rPr>
              <a:t>ModernListsBlocked</a:t>
            </a:r>
            <a:r>
              <a:rPr lang="en-US" sz="1440" dirty="0">
                <a:gradFill>
                  <a:gsLst>
                    <a:gs pos="1250">
                      <a:srgbClr val="000000"/>
                    </a:gs>
                    <a:gs pos="99000">
                      <a:srgbClr val="000000"/>
                    </a:gs>
                  </a:gsLst>
                  <a:lin ang="5400000" scaled="0"/>
                </a:gradFill>
                <a:latin typeface="Segoe UI"/>
              </a:rPr>
              <a:t> due blocking at site, web or list level will be undone</a:t>
            </a:r>
          </a:p>
          <a:p>
            <a:pPr marL="694898" lvl="2" indent="-466298" defTabSz="951304">
              <a:spcBef>
                <a:spcPts val="1224"/>
              </a:spcBef>
              <a:buFont typeface="Arial" pitchFamily="34" charset="0"/>
              <a:buChar char="•"/>
              <a:defRPr/>
            </a:pPr>
            <a:r>
              <a:rPr lang="en-US" sz="1440" dirty="0" err="1">
                <a:gradFill>
                  <a:gsLst>
                    <a:gs pos="1250">
                      <a:srgbClr val="000000"/>
                    </a:gs>
                    <a:gs pos="99000">
                      <a:srgbClr val="000000"/>
                    </a:gs>
                  </a:gsLst>
                  <a:lin ang="5400000" scaled="0"/>
                </a:gradFill>
                <a:latin typeface="Segoe UI"/>
              </a:rPr>
              <a:t>ModernPagesBlocked</a:t>
            </a:r>
            <a:r>
              <a:rPr lang="en-US" sz="1440" dirty="0">
                <a:gradFill>
                  <a:gsLst>
                    <a:gs pos="1250">
                      <a:srgbClr val="000000"/>
                    </a:gs>
                    <a:gs pos="99000">
                      <a:srgbClr val="000000"/>
                    </a:gs>
                  </a:gsLst>
                  <a:lin ang="5400000" scaled="0"/>
                </a:gradFill>
                <a:latin typeface="Segoe UI"/>
              </a:rPr>
              <a:t> due to blocking at web level will be undone</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Review the sites with </a:t>
            </a:r>
            <a:r>
              <a:rPr lang="en-US" sz="1440" dirty="0" err="1">
                <a:gradFill>
                  <a:gsLst>
                    <a:gs pos="1250">
                      <a:srgbClr val="000000"/>
                    </a:gs>
                    <a:gs pos="99000">
                      <a:srgbClr val="000000"/>
                    </a:gs>
                  </a:gsLst>
                  <a:lin ang="5400000" scaled="0"/>
                </a:gradFill>
                <a:latin typeface="Segoe UI"/>
              </a:rPr>
              <a:t>publishingFeature</a:t>
            </a:r>
            <a:r>
              <a:rPr lang="en-US" sz="1440" dirty="0">
                <a:gradFill>
                  <a:gsLst>
                    <a:gs pos="1250">
                      <a:srgbClr val="000000"/>
                    </a:gs>
                    <a:gs pos="99000">
                      <a:srgbClr val="000000"/>
                    </a:gs>
                  </a:gsLst>
                  <a:lin ang="5400000" scaled="0"/>
                </a:gradFill>
                <a:latin typeface="Segoe UI"/>
              </a:rPr>
              <a:t> enabled: if there are also custom publishing pages used then the site should not be group connected, if not assess if the publishing features can be disabled</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If there are </a:t>
            </a:r>
            <a:r>
              <a:rPr lang="en-US" sz="1440" dirty="0" err="1">
                <a:gradFill>
                  <a:gsLst>
                    <a:gs pos="1250">
                      <a:srgbClr val="000000"/>
                    </a:gs>
                    <a:gs pos="99000">
                      <a:srgbClr val="000000"/>
                    </a:gs>
                  </a:gsLst>
                  <a:lin ang="5400000" scaled="0"/>
                </a:gradFill>
                <a:latin typeface="Segoe UI"/>
              </a:rPr>
              <a:t>usercustomactions</a:t>
            </a:r>
            <a:r>
              <a:rPr lang="en-US" sz="1440" dirty="0">
                <a:gradFill>
                  <a:gsLst>
                    <a:gs pos="1250">
                      <a:srgbClr val="000000"/>
                    </a:gs>
                    <a:gs pos="99000">
                      <a:srgbClr val="000000"/>
                    </a:gs>
                  </a:gsLst>
                  <a:lin ang="5400000" scaled="0"/>
                </a:gradFill>
                <a:latin typeface="Segoe UI"/>
              </a:rPr>
              <a:t> then review these, quite often these are not relevant anymore. If still relevant consider building an SPFX based equivalent and deploy that as part of the modernization script.</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p:txBody>
      </p:sp>
      <p:grpSp>
        <p:nvGrpSpPr>
          <p:cNvPr id="8" name="Group 7">
            <a:extLst>
              <a:ext uri="{FF2B5EF4-FFF2-40B4-BE49-F238E27FC236}">
                <a16:creationId xmlns:a16="http://schemas.microsoft.com/office/drawing/2014/main" id="{28A5CE0E-C3F9-41AF-B415-FAD5D3651EFE}"/>
              </a:ext>
            </a:extLst>
          </p:cNvPr>
          <p:cNvGrpSpPr/>
          <p:nvPr/>
        </p:nvGrpSpPr>
        <p:grpSpPr>
          <a:xfrm>
            <a:off x="8387188" y="1722667"/>
            <a:ext cx="3543964" cy="1881043"/>
            <a:chOff x="8180713" y="2437962"/>
            <a:chExt cx="3543964" cy="1881043"/>
          </a:xfrm>
        </p:grpSpPr>
        <p:pic>
          <p:nvPicPr>
            <p:cNvPr id="4" name="Picture 3">
              <a:extLst>
                <a:ext uri="{FF2B5EF4-FFF2-40B4-BE49-F238E27FC236}">
                  <a16:creationId xmlns:a16="http://schemas.microsoft.com/office/drawing/2014/main" id="{3D50FFDE-0D9F-461B-A733-69AA8F700989}"/>
                </a:ext>
              </a:extLst>
            </p:cNvPr>
            <p:cNvPicPr>
              <a:picLocks noChangeAspect="1"/>
            </p:cNvPicPr>
            <p:nvPr/>
          </p:nvPicPr>
          <p:blipFill>
            <a:blip r:embed="rId3"/>
            <a:stretch>
              <a:fillRect/>
            </a:stretch>
          </p:blipFill>
          <p:spPr>
            <a:xfrm>
              <a:off x="8190900" y="2619259"/>
              <a:ext cx="3533777" cy="1695579"/>
            </a:xfrm>
            <a:prstGeom prst="rect">
              <a:avLst/>
            </a:prstGeom>
            <a:noFill/>
            <a:ln>
              <a:solidFill>
                <a:schemeClr val="bg1">
                  <a:lumMod val="50000"/>
                </a:schemeClr>
              </a:solidFill>
            </a:ln>
          </p:spPr>
        </p:pic>
        <p:sp>
          <p:nvSpPr>
            <p:cNvPr id="19" name="Rectangle 18">
              <a:extLst>
                <a:ext uri="{FF2B5EF4-FFF2-40B4-BE49-F238E27FC236}">
                  <a16:creationId xmlns:a16="http://schemas.microsoft.com/office/drawing/2014/main" id="{E54DC331-DA0E-46C3-9BEB-1D97FCFB2F63}"/>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6" name="Rectangle 5">
              <a:extLst>
                <a:ext uri="{FF2B5EF4-FFF2-40B4-BE49-F238E27FC236}">
                  <a16:creationId xmlns:a16="http://schemas.microsoft.com/office/drawing/2014/main" id="{E6295B20-7028-48FA-9E01-CADCF05E048E}"/>
                </a:ext>
              </a:extLst>
            </p:cNvPr>
            <p:cNvSpPr/>
            <p:nvPr/>
          </p:nvSpPr>
          <p:spPr bwMode="auto">
            <a:xfrm>
              <a:off x="8553611" y="3418419"/>
              <a:ext cx="833284" cy="900586"/>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D111CA11-714B-4F47-9A11-6B7B19A11351}"/>
              </a:ext>
            </a:extLst>
          </p:cNvPr>
          <p:cNvGrpSpPr/>
          <p:nvPr/>
        </p:nvGrpSpPr>
        <p:grpSpPr>
          <a:xfrm>
            <a:off x="8387187" y="3933216"/>
            <a:ext cx="3543965" cy="1945447"/>
            <a:chOff x="8387187" y="3933216"/>
            <a:chExt cx="3543965" cy="1945447"/>
          </a:xfrm>
        </p:grpSpPr>
        <p:pic>
          <p:nvPicPr>
            <p:cNvPr id="2" name="Picture 1">
              <a:extLst>
                <a:ext uri="{FF2B5EF4-FFF2-40B4-BE49-F238E27FC236}">
                  <a16:creationId xmlns:a16="http://schemas.microsoft.com/office/drawing/2014/main" id="{29E019CE-D58C-4416-8D58-053A71B5B6F3}"/>
                </a:ext>
              </a:extLst>
            </p:cNvPr>
            <p:cNvPicPr>
              <a:picLocks noChangeAspect="1"/>
            </p:cNvPicPr>
            <p:nvPr/>
          </p:nvPicPr>
          <p:blipFill>
            <a:blip r:embed="rId4"/>
            <a:stretch>
              <a:fillRect/>
            </a:stretch>
          </p:blipFill>
          <p:spPr>
            <a:xfrm>
              <a:off x="8387188" y="4118681"/>
              <a:ext cx="3543964" cy="1759982"/>
            </a:xfrm>
            <a:prstGeom prst="rect">
              <a:avLst/>
            </a:prstGeom>
            <a:noFill/>
            <a:ln>
              <a:solidFill>
                <a:schemeClr val="bg1">
                  <a:lumMod val="50000"/>
                </a:schemeClr>
              </a:solidFill>
            </a:ln>
          </p:spPr>
        </p:pic>
        <p:sp>
          <p:nvSpPr>
            <p:cNvPr id="21" name="Rectangle 20">
              <a:extLst>
                <a:ext uri="{FF2B5EF4-FFF2-40B4-BE49-F238E27FC236}">
                  <a16:creationId xmlns:a16="http://schemas.microsoft.com/office/drawing/2014/main" id="{CA46FB2D-FE2E-4D2B-91D0-0662A5B7F14C}"/>
                </a:ext>
              </a:extLst>
            </p:cNvPr>
            <p:cNvSpPr/>
            <p:nvPr/>
          </p:nvSpPr>
          <p:spPr bwMode="auto">
            <a:xfrm>
              <a:off x="8387187" y="3933216"/>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grpSp>
        <p:nvGrpSpPr>
          <p:cNvPr id="17" name="Group 16">
            <a:extLst>
              <a:ext uri="{FF2B5EF4-FFF2-40B4-BE49-F238E27FC236}">
                <a16:creationId xmlns:a16="http://schemas.microsoft.com/office/drawing/2014/main" id="{9E366A1E-035F-40A2-A084-1FA35E4A7D8C}"/>
              </a:ext>
            </a:extLst>
          </p:cNvPr>
          <p:cNvGrpSpPr/>
          <p:nvPr/>
        </p:nvGrpSpPr>
        <p:grpSpPr>
          <a:xfrm>
            <a:off x="10617412" y="58448"/>
            <a:ext cx="1722648" cy="714464"/>
            <a:chOff x="6170539" y="4837795"/>
            <a:chExt cx="2232966" cy="941544"/>
          </a:xfrm>
        </p:grpSpPr>
        <p:grpSp>
          <p:nvGrpSpPr>
            <p:cNvPr id="18" name="Group 17">
              <a:extLst>
                <a:ext uri="{FF2B5EF4-FFF2-40B4-BE49-F238E27FC236}">
                  <a16:creationId xmlns:a16="http://schemas.microsoft.com/office/drawing/2014/main" id="{9D9EF635-07BC-4AF0-9D8B-5780E06D5C57}"/>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30" name="Oval 29">
                <a:extLst>
                  <a:ext uri="{FF2B5EF4-FFF2-40B4-BE49-F238E27FC236}">
                    <a16:creationId xmlns:a16="http://schemas.microsoft.com/office/drawing/2014/main" id="{8980F9A0-6C50-44D7-9B5D-764808D633E5}"/>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7DBF5324-B3D8-493A-9755-2229438F4421}"/>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C28F58A2-9907-4FAA-8A71-EFF6D618A5C5}"/>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29" name="Graphic 28">
              <a:extLst>
                <a:ext uri="{FF2B5EF4-FFF2-40B4-BE49-F238E27FC236}">
                  <a16:creationId xmlns:a16="http://schemas.microsoft.com/office/drawing/2014/main" id="{93F8F8C9-E716-4B69-B708-9DBD82A25FD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5994820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Identify sites for Teamwork Transformation</a:t>
            </a:r>
            <a:br>
              <a:rPr lang="en-US" dirty="0"/>
            </a:br>
            <a:r>
              <a:rPr lang="en-US" sz="2000" spc="0" dirty="0">
                <a:gradFill>
                  <a:gsLst>
                    <a:gs pos="1250">
                      <a:schemeClr val="accent1"/>
                    </a:gs>
                    <a:gs pos="100000">
                      <a:schemeClr val="accent1"/>
                    </a:gs>
                  </a:gsLst>
                  <a:lin ang="5400000" scaled="0"/>
                </a:gradFill>
                <a:cs typeface="Segoe UI Semilight" charset="0"/>
              </a:rPr>
              <a:t>Processing the scan results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7407189"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What about the Permission warnings?</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Sites with a security setting that might be impacted by the security changes created by the Office 365 Group connect are listed here. The modernization script will not address any of these warnings.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Sites with the </a:t>
            </a:r>
            <a:r>
              <a:rPr lang="en-US" sz="1440" dirty="0" err="1">
                <a:gradFill>
                  <a:gsLst>
                    <a:gs pos="1250">
                      <a:srgbClr val="000000"/>
                    </a:gs>
                    <a:gs pos="99000">
                      <a:srgbClr val="000000"/>
                    </a:gs>
                  </a:gsLst>
                  <a:lin ang="5400000" scaled="0"/>
                </a:gradFill>
                <a:latin typeface="Segoe UI"/>
              </a:rPr>
              <a:t>ADGroupWillNotBeExpanded</a:t>
            </a:r>
            <a:r>
              <a:rPr lang="en-US" sz="1440" dirty="0">
                <a:gradFill>
                  <a:gsLst>
                    <a:gs pos="1250">
                      <a:srgbClr val="000000"/>
                    </a:gs>
                    <a:gs pos="99000">
                      <a:srgbClr val="000000"/>
                    </a:gs>
                  </a:gsLst>
                  <a:lin ang="5400000" scaled="0"/>
                </a:gradFill>
                <a:latin typeface="Segoe UI"/>
              </a:rPr>
              <a:t> warning do have AD groups in their default SharePoint groups and since the Office 365 Group owners and members can’t contain other groups these are not copied over. Quite often the groups are used to give a large people read-only access to the SharePoint site and that’s fine. If it’s important that the people in the AD group also have access to the other Office 365 Group connected services, then these people have to be added individually to the Office 365 Group owners and members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a:t>
            </a:r>
            <a:r>
              <a:rPr lang="en-US" sz="1440" dirty="0" err="1">
                <a:gradFill>
                  <a:gsLst>
                    <a:gs pos="1250">
                      <a:srgbClr val="000000"/>
                    </a:gs>
                    <a:gs pos="99000">
                      <a:srgbClr val="000000"/>
                    </a:gs>
                  </a:gsLst>
                  <a:lin ang="5400000" scaled="0"/>
                </a:gradFill>
                <a:latin typeface="Segoe UI"/>
              </a:rPr>
              <a:t>SharingDisabled</a:t>
            </a:r>
            <a:r>
              <a:rPr lang="en-US" sz="1440" dirty="0">
                <a:gradFill>
                  <a:gsLst>
                    <a:gs pos="1250">
                      <a:srgbClr val="000000"/>
                    </a:gs>
                    <a:gs pos="99000">
                      <a:srgbClr val="000000"/>
                    </a:gs>
                  </a:gsLst>
                  <a:lin ang="5400000" scaled="0"/>
                </a:gradFill>
                <a:latin typeface="Segoe UI"/>
              </a:rPr>
              <a:t> implies that the SharePoint site is not shared with external users while the Office 365 Group can be. The SharePoint settings are </a:t>
            </a:r>
            <a:r>
              <a:rPr lang="en-US" sz="1440" b="1" dirty="0">
                <a:gradFill>
                  <a:gsLst>
                    <a:gs pos="1250">
                      <a:srgbClr val="000000"/>
                    </a:gs>
                    <a:gs pos="99000">
                      <a:srgbClr val="000000"/>
                    </a:gs>
                  </a:gsLst>
                  <a:lin ang="5400000" scaled="0"/>
                </a:gradFill>
                <a:latin typeface="Segoe UI"/>
              </a:rPr>
              <a:t>not</a:t>
            </a:r>
            <a:r>
              <a:rPr lang="en-US" sz="1440" dirty="0">
                <a:gradFill>
                  <a:gsLst>
                    <a:gs pos="1250">
                      <a:srgbClr val="000000"/>
                    </a:gs>
                    <a:gs pos="99000">
                      <a:srgbClr val="000000"/>
                    </a:gs>
                  </a:gsLst>
                  <a:lin ang="5400000" scaled="0"/>
                </a:gradFill>
                <a:latin typeface="Segoe UI"/>
              </a:rPr>
              <a:t> overridden by the Office 365 Group settings, so this should be fine. See </a:t>
            </a:r>
            <a:r>
              <a:rPr lang="en-US" sz="1440" dirty="0">
                <a:hlinkClick r:id="rId3"/>
              </a:rPr>
              <a:t>https://docs.microsoft.com/en-us/sharepoint/dev/transform/modernize-connect-to-office365-group-externalsharing</a:t>
            </a:r>
            <a:r>
              <a:rPr lang="en-US" sz="1440" dirty="0"/>
              <a:t> to learn more.</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Review the sites that have </a:t>
            </a:r>
            <a:r>
              <a:rPr lang="en-US" sz="1440" dirty="0" err="1">
                <a:gradFill>
                  <a:gsLst>
                    <a:gs pos="1250">
                      <a:srgbClr val="000000"/>
                    </a:gs>
                    <a:gs pos="99000">
                      <a:srgbClr val="000000"/>
                    </a:gs>
                  </a:gsLst>
                  <a:lin ang="5400000" scaled="0"/>
                </a:gradFill>
                <a:latin typeface="Segoe UI"/>
              </a:rPr>
              <a:t>SubSitesWithBrokenPermissions</a:t>
            </a:r>
            <a:r>
              <a:rPr lang="en-US" sz="1440" dirty="0">
                <a:gradFill>
                  <a:gsLst>
                    <a:gs pos="1250">
                      <a:srgbClr val="000000"/>
                    </a:gs>
                    <a:gs pos="99000">
                      <a:srgbClr val="000000"/>
                    </a:gs>
                  </a:gsLst>
                  <a:lin ang="5400000" scaled="0"/>
                </a:gradFill>
                <a:latin typeface="Segoe UI"/>
              </a:rPr>
              <a:t>: since group owners are also site collection administrators, they also will be able to see all SharePoint objects (sites, libraries, items) with specific permissions. If this is not desired, then it’s recommended to move the impacted subsites to their own modern group connected site collection</a:t>
            </a: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8" name="Group 7">
            <a:extLst>
              <a:ext uri="{FF2B5EF4-FFF2-40B4-BE49-F238E27FC236}">
                <a16:creationId xmlns:a16="http://schemas.microsoft.com/office/drawing/2014/main" id="{28A5CE0E-C3F9-41AF-B415-FAD5D3651EFE}"/>
              </a:ext>
            </a:extLst>
          </p:cNvPr>
          <p:cNvGrpSpPr/>
          <p:nvPr/>
        </p:nvGrpSpPr>
        <p:grpSpPr>
          <a:xfrm>
            <a:off x="8180714" y="1616219"/>
            <a:ext cx="3543964" cy="1881043"/>
            <a:chOff x="8180713" y="2437962"/>
            <a:chExt cx="3543964" cy="1881043"/>
          </a:xfrm>
        </p:grpSpPr>
        <p:pic>
          <p:nvPicPr>
            <p:cNvPr id="4" name="Picture 3">
              <a:extLst>
                <a:ext uri="{FF2B5EF4-FFF2-40B4-BE49-F238E27FC236}">
                  <a16:creationId xmlns:a16="http://schemas.microsoft.com/office/drawing/2014/main" id="{3D50FFDE-0D9F-461B-A733-69AA8F700989}"/>
                </a:ext>
              </a:extLst>
            </p:cNvPr>
            <p:cNvPicPr>
              <a:picLocks noChangeAspect="1"/>
            </p:cNvPicPr>
            <p:nvPr/>
          </p:nvPicPr>
          <p:blipFill>
            <a:blip r:embed="rId4"/>
            <a:stretch>
              <a:fillRect/>
            </a:stretch>
          </p:blipFill>
          <p:spPr>
            <a:xfrm>
              <a:off x="8190900" y="2619259"/>
              <a:ext cx="3533777" cy="1695579"/>
            </a:xfrm>
            <a:prstGeom prst="rect">
              <a:avLst/>
            </a:prstGeom>
            <a:noFill/>
            <a:ln>
              <a:solidFill>
                <a:schemeClr val="bg1">
                  <a:lumMod val="50000"/>
                </a:schemeClr>
              </a:solidFill>
            </a:ln>
          </p:spPr>
        </p:pic>
        <p:sp>
          <p:nvSpPr>
            <p:cNvPr id="19" name="Rectangle 18">
              <a:extLst>
                <a:ext uri="{FF2B5EF4-FFF2-40B4-BE49-F238E27FC236}">
                  <a16:creationId xmlns:a16="http://schemas.microsoft.com/office/drawing/2014/main" id="{E54DC331-DA0E-46C3-9BEB-1D97FCFB2F63}"/>
                </a:ext>
              </a:extLst>
            </p:cNvPr>
            <p:cNvSpPr/>
            <p:nvPr/>
          </p:nvSpPr>
          <p:spPr bwMode="auto">
            <a:xfrm>
              <a:off x="8180713" y="243796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sp>
          <p:nvSpPr>
            <p:cNvPr id="6" name="Rectangle 5">
              <a:extLst>
                <a:ext uri="{FF2B5EF4-FFF2-40B4-BE49-F238E27FC236}">
                  <a16:creationId xmlns:a16="http://schemas.microsoft.com/office/drawing/2014/main" id="{E6295B20-7028-48FA-9E01-CADCF05E048E}"/>
                </a:ext>
              </a:extLst>
            </p:cNvPr>
            <p:cNvSpPr/>
            <p:nvPr/>
          </p:nvSpPr>
          <p:spPr bwMode="auto">
            <a:xfrm>
              <a:off x="9615487" y="2800556"/>
              <a:ext cx="859301" cy="1518449"/>
            </a:xfrm>
            <a:prstGeom prst="rect">
              <a:avLst/>
            </a:prstGeom>
            <a:noFill/>
            <a:ln w="5715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401AD87-50B9-4C11-AAF1-60F1385CCBEA}"/>
              </a:ext>
            </a:extLst>
          </p:cNvPr>
          <p:cNvGrpSpPr/>
          <p:nvPr/>
        </p:nvGrpSpPr>
        <p:grpSpPr>
          <a:xfrm>
            <a:off x="8180712" y="3954402"/>
            <a:ext cx="3543965" cy="2023689"/>
            <a:chOff x="8180712" y="3954402"/>
            <a:chExt cx="3543965" cy="2023689"/>
          </a:xfrm>
        </p:grpSpPr>
        <p:pic>
          <p:nvPicPr>
            <p:cNvPr id="2" name="Picture 1">
              <a:extLst>
                <a:ext uri="{FF2B5EF4-FFF2-40B4-BE49-F238E27FC236}">
                  <a16:creationId xmlns:a16="http://schemas.microsoft.com/office/drawing/2014/main" id="{EFE00292-0FC5-4E42-9459-B939454C10D6}"/>
                </a:ext>
              </a:extLst>
            </p:cNvPr>
            <p:cNvPicPr>
              <a:picLocks noChangeAspect="1"/>
            </p:cNvPicPr>
            <p:nvPr/>
          </p:nvPicPr>
          <p:blipFill>
            <a:blip r:embed="rId5"/>
            <a:stretch>
              <a:fillRect/>
            </a:stretch>
          </p:blipFill>
          <p:spPr>
            <a:xfrm>
              <a:off x="8180712" y="4139866"/>
              <a:ext cx="3543965" cy="1838225"/>
            </a:xfrm>
            <a:prstGeom prst="rect">
              <a:avLst/>
            </a:prstGeom>
            <a:noFill/>
            <a:ln>
              <a:solidFill>
                <a:schemeClr val="bg1">
                  <a:lumMod val="50000"/>
                </a:schemeClr>
              </a:solidFill>
            </a:ln>
          </p:spPr>
        </p:pic>
        <p:sp>
          <p:nvSpPr>
            <p:cNvPr id="21" name="Rectangle 20">
              <a:extLst>
                <a:ext uri="{FF2B5EF4-FFF2-40B4-BE49-F238E27FC236}">
                  <a16:creationId xmlns:a16="http://schemas.microsoft.com/office/drawing/2014/main" id="{7E8F8546-CBB8-4B01-B464-6794E36B37B4}"/>
                </a:ext>
              </a:extLst>
            </p:cNvPr>
            <p:cNvSpPr/>
            <p:nvPr/>
          </p:nvSpPr>
          <p:spPr bwMode="auto">
            <a:xfrm>
              <a:off x="8180712" y="3954402"/>
              <a:ext cx="3543964" cy="181297"/>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ea typeface="Segoe UI" pitchFamily="34" charset="0"/>
                  <a:cs typeface="Segoe UI" pitchFamily="34" charset="0"/>
                </a:rPr>
                <a:t>Dashboard sheet</a:t>
              </a:r>
            </a:p>
          </p:txBody>
        </p:sp>
      </p:grpSp>
      <p:grpSp>
        <p:nvGrpSpPr>
          <p:cNvPr id="17" name="Group 16">
            <a:extLst>
              <a:ext uri="{FF2B5EF4-FFF2-40B4-BE49-F238E27FC236}">
                <a16:creationId xmlns:a16="http://schemas.microsoft.com/office/drawing/2014/main" id="{4176C027-F79B-4AE3-BFC0-601C75EB90C9}"/>
              </a:ext>
            </a:extLst>
          </p:cNvPr>
          <p:cNvGrpSpPr/>
          <p:nvPr/>
        </p:nvGrpSpPr>
        <p:grpSpPr>
          <a:xfrm>
            <a:off x="10617412" y="58448"/>
            <a:ext cx="1722648" cy="714464"/>
            <a:chOff x="6170539" y="4837795"/>
            <a:chExt cx="2232966" cy="941544"/>
          </a:xfrm>
        </p:grpSpPr>
        <p:grpSp>
          <p:nvGrpSpPr>
            <p:cNvPr id="18" name="Group 17">
              <a:extLst>
                <a:ext uri="{FF2B5EF4-FFF2-40B4-BE49-F238E27FC236}">
                  <a16:creationId xmlns:a16="http://schemas.microsoft.com/office/drawing/2014/main" id="{03A6E9F4-4046-4AAA-A2AD-5C4A99C213B8}"/>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30" name="Oval 29">
                <a:extLst>
                  <a:ext uri="{FF2B5EF4-FFF2-40B4-BE49-F238E27FC236}">
                    <a16:creationId xmlns:a16="http://schemas.microsoft.com/office/drawing/2014/main" id="{010F194D-9242-4F9A-A126-9A7534F08CB3}"/>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0A9AFD9A-0B1B-47E3-842A-11C7779CBEA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E7E9379D-A6AB-4274-BDD7-1984353C383F}"/>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29" name="Graphic 28">
              <a:extLst>
                <a:ext uri="{FF2B5EF4-FFF2-40B4-BE49-F238E27FC236}">
                  <a16:creationId xmlns:a16="http://schemas.microsoft.com/office/drawing/2014/main" id="{8494A11C-EC60-4C2D-9F21-1C8176BBE5B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38851080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Build the Teamwork Transformation waves</a:t>
            </a:r>
            <a:br>
              <a:rPr lang="en-US" dirty="0"/>
            </a:br>
            <a:r>
              <a:rPr lang="en-US" sz="2000" spc="0" dirty="0">
                <a:gradFill>
                  <a:gsLst>
                    <a:gs pos="1250">
                      <a:schemeClr val="accent1"/>
                    </a:gs>
                    <a:gs pos="100000">
                      <a:schemeClr val="accent1"/>
                    </a:gs>
                  </a:gsLst>
                  <a:lin ang="5400000" scaled="0"/>
                </a:gradFill>
                <a:cs typeface="Segoe UI Semilight" charset="0"/>
              </a:rPr>
              <a:t>Group the selected site collections in transformation waves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7770051"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The actual transformation work should be done in waves</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A waved approach allows you to start small followed by gathering feedback and if needed adjusting the approach for the next wave. After each transformation wave this feedback and adjustment step should be taken</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Split the list of site collections you’ve gathered in waves:</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One or more pilot waves: these are small waves, typically with sites from IT savvy users or from the folks in the organization that live to embrace change</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The following “production” waves can be organized in various ways: by department, by country, by complexity, …</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rPr>
              <a:t>The time it will take of modernize a site collection in seconds is approximately 120 + (15 seconds * number of classic pages) </a:t>
            </a:r>
            <a:endParaRPr lang="en-US" sz="10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How big should I make the waves?</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There is not formal number and wave sizes can be different based upon the chosen wave organization. The recommendation is to start with relatively small waves.</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sp>
        <p:nvSpPr>
          <p:cNvPr id="15" name="Rectangle 14">
            <a:extLst>
              <a:ext uri="{FF2B5EF4-FFF2-40B4-BE49-F238E27FC236}">
                <a16:creationId xmlns:a16="http://schemas.microsoft.com/office/drawing/2014/main" id="{5254FA8E-05FA-40EF-ADD1-6DED5C66F269}"/>
              </a:ext>
            </a:extLst>
          </p:cNvPr>
          <p:cNvSpPr/>
          <p:nvPr/>
        </p:nvSpPr>
        <p:spPr bwMode="auto">
          <a:xfrm>
            <a:off x="9850745" y="2339548"/>
            <a:ext cx="93287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16" name="Rectangle 15">
            <a:extLst>
              <a:ext uri="{FF2B5EF4-FFF2-40B4-BE49-F238E27FC236}">
                <a16:creationId xmlns:a16="http://schemas.microsoft.com/office/drawing/2014/main" id="{1E654AD3-8046-4170-AD24-3A6E1F684B16}"/>
              </a:ext>
            </a:extLst>
          </p:cNvPr>
          <p:cNvSpPr/>
          <p:nvPr/>
        </p:nvSpPr>
        <p:spPr bwMode="auto">
          <a:xfrm>
            <a:off x="9850744" y="1854910"/>
            <a:ext cx="697045"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Pilot 1</a:t>
            </a:r>
          </a:p>
        </p:txBody>
      </p:sp>
      <p:sp>
        <p:nvSpPr>
          <p:cNvPr id="17" name="Rectangle 16">
            <a:extLst>
              <a:ext uri="{FF2B5EF4-FFF2-40B4-BE49-F238E27FC236}">
                <a16:creationId xmlns:a16="http://schemas.microsoft.com/office/drawing/2014/main" id="{7E9251BE-37E8-49FE-BD9A-35CB94B614BE}"/>
              </a:ext>
            </a:extLst>
          </p:cNvPr>
          <p:cNvSpPr/>
          <p:nvPr/>
        </p:nvSpPr>
        <p:spPr bwMode="auto">
          <a:xfrm>
            <a:off x="9850744" y="2824186"/>
            <a:ext cx="932870"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Pilot 2</a:t>
            </a:r>
          </a:p>
        </p:txBody>
      </p:sp>
      <p:sp>
        <p:nvSpPr>
          <p:cNvPr id="18" name="Rectangle 17">
            <a:extLst>
              <a:ext uri="{FF2B5EF4-FFF2-40B4-BE49-F238E27FC236}">
                <a16:creationId xmlns:a16="http://schemas.microsoft.com/office/drawing/2014/main" id="{5A98F0A8-C2E3-4DD2-B174-6E9E0F448A01}"/>
              </a:ext>
            </a:extLst>
          </p:cNvPr>
          <p:cNvSpPr/>
          <p:nvPr/>
        </p:nvSpPr>
        <p:spPr bwMode="auto">
          <a:xfrm>
            <a:off x="9850744" y="3308824"/>
            <a:ext cx="93287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24" name="Rectangle 23">
            <a:extLst>
              <a:ext uri="{FF2B5EF4-FFF2-40B4-BE49-F238E27FC236}">
                <a16:creationId xmlns:a16="http://schemas.microsoft.com/office/drawing/2014/main" id="{2076ABF6-C86A-4013-84D3-83973644E2E4}"/>
              </a:ext>
            </a:extLst>
          </p:cNvPr>
          <p:cNvSpPr/>
          <p:nvPr/>
        </p:nvSpPr>
        <p:spPr bwMode="auto">
          <a:xfrm>
            <a:off x="9850744" y="3770711"/>
            <a:ext cx="1367998"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Wave 1</a:t>
            </a:r>
          </a:p>
        </p:txBody>
      </p:sp>
      <p:sp>
        <p:nvSpPr>
          <p:cNvPr id="25" name="Rectangle 24">
            <a:extLst>
              <a:ext uri="{FF2B5EF4-FFF2-40B4-BE49-F238E27FC236}">
                <a16:creationId xmlns:a16="http://schemas.microsoft.com/office/drawing/2014/main" id="{6331679C-679F-4C5A-BE62-97B5BB88C695}"/>
              </a:ext>
            </a:extLst>
          </p:cNvPr>
          <p:cNvSpPr/>
          <p:nvPr/>
        </p:nvSpPr>
        <p:spPr bwMode="auto">
          <a:xfrm>
            <a:off x="9850744" y="4232598"/>
            <a:ext cx="93287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29" name="Rectangle 28">
            <a:extLst>
              <a:ext uri="{FF2B5EF4-FFF2-40B4-BE49-F238E27FC236}">
                <a16:creationId xmlns:a16="http://schemas.microsoft.com/office/drawing/2014/main" id="{B1732A26-BA1D-475B-882D-F800E866AE53}"/>
              </a:ext>
            </a:extLst>
          </p:cNvPr>
          <p:cNvSpPr/>
          <p:nvPr/>
        </p:nvSpPr>
        <p:spPr bwMode="auto">
          <a:xfrm>
            <a:off x="9850744" y="4687954"/>
            <a:ext cx="1960782"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Wave 2</a:t>
            </a:r>
          </a:p>
        </p:txBody>
      </p:sp>
      <p:sp>
        <p:nvSpPr>
          <p:cNvPr id="30" name="Rectangle 29">
            <a:extLst>
              <a:ext uri="{FF2B5EF4-FFF2-40B4-BE49-F238E27FC236}">
                <a16:creationId xmlns:a16="http://schemas.microsoft.com/office/drawing/2014/main" id="{2C751249-7D0A-47FD-86FB-38FB201C56BC}"/>
              </a:ext>
            </a:extLst>
          </p:cNvPr>
          <p:cNvSpPr/>
          <p:nvPr/>
        </p:nvSpPr>
        <p:spPr bwMode="auto">
          <a:xfrm>
            <a:off x="9850744" y="5149841"/>
            <a:ext cx="932870" cy="327978"/>
          </a:xfrm>
          <a:prstGeom prst="rect">
            <a:avLst/>
          </a:prstGeom>
          <a:solidFill>
            <a:schemeClr val="tx1">
              <a:lumMod val="90000"/>
              <a:lumOff val="1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Feedback</a:t>
            </a:r>
          </a:p>
        </p:txBody>
      </p:sp>
      <p:sp>
        <p:nvSpPr>
          <p:cNvPr id="31" name="Rectangle 30">
            <a:extLst>
              <a:ext uri="{FF2B5EF4-FFF2-40B4-BE49-F238E27FC236}">
                <a16:creationId xmlns:a16="http://schemas.microsoft.com/office/drawing/2014/main" id="{2B22545D-441F-41B6-BB93-414497B7108A}"/>
              </a:ext>
            </a:extLst>
          </p:cNvPr>
          <p:cNvSpPr/>
          <p:nvPr/>
        </p:nvSpPr>
        <p:spPr bwMode="auto">
          <a:xfrm>
            <a:off x="9850744" y="5682333"/>
            <a:ext cx="1960782" cy="3279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cs typeface="Segoe UI" pitchFamily="34" charset="0"/>
              </a:rPr>
              <a:t>Wave n</a:t>
            </a:r>
          </a:p>
        </p:txBody>
      </p:sp>
      <p:sp>
        <p:nvSpPr>
          <p:cNvPr id="32" name="Arrow: Right 31">
            <a:extLst>
              <a:ext uri="{FF2B5EF4-FFF2-40B4-BE49-F238E27FC236}">
                <a16:creationId xmlns:a16="http://schemas.microsoft.com/office/drawing/2014/main" id="{34D40DEB-903E-4287-8457-0A7A20CDD4CB}"/>
              </a:ext>
            </a:extLst>
          </p:cNvPr>
          <p:cNvSpPr/>
          <p:nvPr/>
        </p:nvSpPr>
        <p:spPr bwMode="auto">
          <a:xfrm rot="5400000">
            <a:off x="7528499" y="3736335"/>
            <a:ext cx="4155402" cy="392553"/>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15E1CC9D-459D-4810-B3EC-7B4455889974}"/>
              </a:ext>
            </a:extLst>
          </p:cNvPr>
          <p:cNvGrpSpPr/>
          <p:nvPr/>
        </p:nvGrpSpPr>
        <p:grpSpPr>
          <a:xfrm>
            <a:off x="10617412" y="58448"/>
            <a:ext cx="1722648" cy="714464"/>
            <a:chOff x="6170539" y="4837795"/>
            <a:chExt cx="2232966" cy="941544"/>
          </a:xfrm>
        </p:grpSpPr>
        <p:grpSp>
          <p:nvGrpSpPr>
            <p:cNvPr id="34" name="Group 33">
              <a:extLst>
                <a:ext uri="{FF2B5EF4-FFF2-40B4-BE49-F238E27FC236}">
                  <a16:creationId xmlns:a16="http://schemas.microsoft.com/office/drawing/2014/main" id="{ADB7BD53-D178-460D-A233-8E15820B811C}"/>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37" name="Oval 36">
                <a:extLst>
                  <a:ext uri="{FF2B5EF4-FFF2-40B4-BE49-F238E27FC236}">
                    <a16:creationId xmlns:a16="http://schemas.microsoft.com/office/drawing/2014/main" id="{ED066232-8FC1-4557-8AB3-222B61ADD098}"/>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1D9EA9C6-9BC2-4C17-85E8-71BF92F0EB3A}"/>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35" name="TextBox 34">
              <a:extLst>
                <a:ext uri="{FF2B5EF4-FFF2-40B4-BE49-F238E27FC236}">
                  <a16:creationId xmlns:a16="http://schemas.microsoft.com/office/drawing/2014/main" id="{ADBF7FC4-EED2-4E4D-9EB8-76374F42A309}"/>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36" name="Graphic 35">
              <a:extLst>
                <a:ext uri="{FF2B5EF4-FFF2-40B4-BE49-F238E27FC236}">
                  <a16:creationId xmlns:a16="http://schemas.microsoft.com/office/drawing/2014/main" id="{CEE4A6F5-3E96-4176-8A77-944E1651492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4262426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Build the Teamwork Transformation script</a:t>
            </a:r>
            <a:br>
              <a:rPr lang="en-US" dirty="0"/>
            </a:br>
            <a:r>
              <a:rPr lang="en-US" sz="2000" spc="0" dirty="0">
                <a:gradFill>
                  <a:gsLst>
                    <a:gs pos="1250">
                      <a:schemeClr val="accent1"/>
                    </a:gs>
                    <a:gs pos="100000">
                      <a:schemeClr val="accent1"/>
                    </a:gs>
                  </a:gsLst>
                  <a:lin ang="5400000" scaled="0"/>
                </a:gradFill>
                <a:cs typeface="Segoe UI Semilight" charset="0"/>
              </a:rPr>
              <a:t>Get the latest scripts and tailor them to your needs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8999762"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rPr>
              <a:t>Navigate to </a:t>
            </a:r>
            <a:r>
              <a:rPr lang="en-US" sz="2040" dirty="0">
                <a:gradFill>
                  <a:gsLst>
                    <a:gs pos="1250">
                      <a:srgbClr val="000000"/>
                    </a:gs>
                    <a:gs pos="99000">
                      <a:srgbClr val="000000"/>
                    </a:gs>
                  </a:gsLst>
                  <a:lin ang="5400000" scaled="0"/>
                </a:gradFill>
                <a:hlinkClick r:id="rId3"/>
              </a:rPr>
              <a:t>https://aka.ms/sppnp-modernization-sitecollectionscripts</a:t>
            </a:r>
            <a:r>
              <a:rPr lang="en-US" sz="2040" dirty="0">
                <a:gradFill>
                  <a:gsLst>
                    <a:gs pos="1250">
                      <a:srgbClr val="000000"/>
                    </a:gs>
                    <a:gs pos="99000">
                      <a:srgbClr val="000000"/>
                    </a:gs>
                  </a:gsLst>
                  <a:lin ang="5400000" scaled="0"/>
                </a:gradFill>
              </a:rPr>
              <a:t> to get the latest scripts</a:t>
            </a:r>
            <a:endParaRPr lang="en-US" sz="20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Important: </a:t>
            </a:r>
            <a:r>
              <a:rPr lang="en-US" sz="1440" dirty="0">
                <a:gradFill>
                  <a:gsLst>
                    <a:gs pos="1250">
                      <a:srgbClr val="000000"/>
                    </a:gs>
                    <a:gs pos="99000">
                      <a:srgbClr val="000000"/>
                    </a:gs>
                  </a:gsLst>
                  <a:lin ang="5400000" scaled="0"/>
                </a:gradFill>
                <a:latin typeface="Segoe UI"/>
              </a:rPr>
              <a:t>These scripts require the December 2019 (3.16.1912.*) release of PnP </a:t>
            </a:r>
            <a:r>
              <a:rPr lang="en-US" sz="1440" dirty="0" err="1">
                <a:gradFill>
                  <a:gsLst>
                    <a:gs pos="1250">
                      <a:srgbClr val="000000"/>
                    </a:gs>
                    <a:gs pos="99000">
                      <a:srgbClr val="000000"/>
                    </a:gs>
                  </a:gsLst>
                  <a:lin ang="5400000" scaled="0"/>
                </a:gradFill>
                <a:latin typeface="Segoe UI"/>
              </a:rPr>
              <a:t>Powershell</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Copy the ModernizeSiteCollections.ps1, ValidateSiteCollectionsInput.ps1 and sitecollections.csv file to your machine</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Review the </a:t>
            </a:r>
            <a:r>
              <a:rPr lang="en-US" sz="1440" b="1" dirty="0" err="1">
                <a:gradFill>
                  <a:gsLst>
                    <a:gs pos="1250">
                      <a:srgbClr val="000000"/>
                    </a:gs>
                    <a:gs pos="99000">
                      <a:srgbClr val="000000"/>
                    </a:gs>
                  </a:gsLst>
                  <a:lin ang="5400000" scaled="0"/>
                </a:gradFill>
                <a:latin typeface="Segoe UI"/>
              </a:rPr>
              <a:t>ModernizeSite</a:t>
            </a:r>
            <a:r>
              <a:rPr lang="en-US" sz="1440" dirty="0">
                <a:gradFill>
                  <a:gsLst>
                    <a:gs pos="1250">
                      <a:srgbClr val="000000"/>
                    </a:gs>
                    <a:gs pos="99000">
                      <a:srgbClr val="000000"/>
                    </a:gs>
                  </a:gsLst>
                  <a:lin ang="5400000" scaled="0"/>
                </a:gradFill>
                <a:latin typeface="Segoe UI"/>
              </a:rPr>
              <a:t> function in the ModernizeSiteCollections.ps1 script:</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Most steps of the script are controlled via the input you provide but you can optionally remove some steps (e.g. resetting master pages and alternate </a:t>
            </a:r>
            <a:r>
              <a:rPr lang="en-US" sz="1040" dirty="0" err="1">
                <a:gradFill>
                  <a:gsLst>
                    <a:gs pos="1250">
                      <a:srgbClr val="000000"/>
                    </a:gs>
                    <a:gs pos="99000">
                      <a:srgbClr val="000000"/>
                    </a:gs>
                  </a:gsLst>
                  <a:lin ang="5400000" scaled="0"/>
                </a:gradFill>
                <a:latin typeface="Segoe UI"/>
              </a:rPr>
              <a:t>css</a:t>
            </a:r>
            <a:r>
              <a:rPr lang="en-US" sz="1040" dirty="0">
                <a:gradFill>
                  <a:gsLst>
                    <a:gs pos="1250">
                      <a:srgbClr val="000000"/>
                    </a:gs>
                    <a:gs pos="99000">
                      <a:srgbClr val="000000"/>
                    </a:gs>
                  </a:gsLst>
                  <a:lin ang="5400000" scaled="0"/>
                </a:gradFill>
                <a:latin typeface="Segoe UI"/>
              </a:rPr>
              <a:t>) if that’s better for your customer</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You can add additional steps (e.g. deploying and configuring SPFX based customizations)</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Test the </a:t>
            </a:r>
            <a:r>
              <a:rPr lang="en-US" sz="1440" b="1" dirty="0">
                <a:gradFill>
                  <a:gsLst>
                    <a:gs pos="1250">
                      <a:srgbClr val="000000"/>
                    </a:gs>
                    <a:gs pos="99000">
                      <a:srgbClr val="000000"/>
                    </a:gs>
                  </a:gsLst>
                  <a:lin ang="5400000" scaled="0"/>
                </a:gradFill>
              </a:rPr>
              <a:t>ModernizeSiteCollections.ps1</a:t>
            </a:r>
            <a:r>
              <a:rPr lang="en-US" sz="1440" dirty="0">
                <a:gradFill>
                  <a:gsLst>
                    <a:gs pos="1250">
                      <a:srgbClr val="000000"/>
                    </a:gs>
                    <a:gs pos="99000">
                      <a:srgbClr val="000000"/>
                    </a:gs>
                  </a:gsLst>
                  <a:lin ang="5400000" scaled="0"/>
                </a:gradFill>
              </a:rPr>
              <a:t> </a:t>
            </a:r>
            <a:r>
              <a:rPr lang="en-US" sz="1440" dirty="0">
                <a:gradFill>
                  <a:gsLst>
                    <a:gs pos="1250">
                      <a:srgbClr val="000000"/>
                    </a:gs>
                    <a:gs pos="99000">
                      <a:srgbClr val="000000"/>
                    </a:gs>
                  </a:gsLst>
                  <a:lin ang="5400000" scaled="0"/>
                </a:gradFill>
                <a:latin typeface="Segoe UI"/>
              </a:rPr>
              <a:t>script by running it and providing a single site collection to modernize</a:t>
            </a: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I’ve found a bug in the scripts or I have a cool addition I want to share. Where do I go?</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Create an issue in </a:t>
            </a:r>
            <a:r>
              <a:rPr lang="en-US" sz="1050" dirty="0">
                <a:hlinkClick r:id="rId4"/>
              </a:rPr>
              <a:t>https://github.com/SharePoint/sp-dev-modernization/issues</a:t>
            </a:r>
            <a:r>
              <a:rPr lang="en-US" sz="1050" dirty="0"/>
              <a:t> for bugs/questions. For changes you can also submit a PR to this GitHub repository</a:t>
            </a:r>
            <a:endParaRPr lang="en-US" sz="1040" dirty="0">
              <a:gradFill>
                <a:gsLst>
                  <a:gs pos="1250">
                    <a:srgbClr val="000000"/>
                  </a:gs>
                  <a:gs pos="99000">
                    <a:srgbClr val="000000"/>
                  </a:gs>
                </a:gsLst>
                <a:lin ang="5400000" scaled="0"/>
              </a:gradFill>
              <a:latin typeface="Segoe UI"/>
            </a:endParaRP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3" name="Picture 2">
            <a:extLst>
              <a:ext uri="{FF2B5EF4-FFF2-40B4-BE49-F238E27FC236}">
                <a16:creationId xmlns:a16="http://schemas.microsoft.com/office/drawing/2014/main" id="{93AADCAF-DD21-4976-940A-9CD1D4E11625}"/>
              </a:ext>
            </a:extLst>
          </p:cNvPr>
          <p:cNvPicPr>
            <a:picLocks noChangeAspect="1"/>
          </p:cNvPicPr>
          <p:nvPr/>
        </p:nvPicPr>
        <p:blipFill rotWithShape="1">
          <a:blip r:embed="rId5"/>
          <a:srcRect r="60274"/>
          <a:stretch/>
        </p:blipFill>
        <p:spPr>
          <a:xfrm>
            <a:off x="10004936" y="2709261"/>
            <a:ext cx="2257274" cy="1156444"/>
          </a:xfrm>
          <a:prstGeom prst="rect">
            <a:avLst/>
          </a:prstGeom>
          <a:noFill/>
          <a:ln>
            <a:solidFill>
              <a:schemeClr val="bg1">
                <a:lumMod val="50000"/>
              </a:schemeClr>
            </a:solidFill>
          </a:ln>
        </p:spPr>
      </p:pic>
      <p:grpSp>
        <p:nvGrpSpPr>
          <p:cNvPr id="12" name="Group 11">
            <a:extLst>
              <a:ext uri="{FF2B5EF4-FFF2-40B4-BE49-F238E27FC236}">
                <a16:creationId xmlns:a16="http://schemas.microsoft.com/office/drawing/2014/main" id="{5CAD6927-897E-4F03-B2E7-6650233FB86B}"/>
              </a:ext>
            </a:extLst>
          </p:cNvPr>
          <p:cNvGrpSpPr/>
          <p:nvPr/>
        </p:nvGrpSpPr>
        <p:grpSpPr>
          <a:xfrm>
            <a:off x="10617412" y="58448"/>
            <a:ext cx="1722648" cy="714464"/>
            <a:chOff x="6170539" y="4837795"/>
            <a:chExt cx="2232966" cy="941544"/>
          </a:xfrm>
        </p:grpSpPr>
        <p:grpSp>
          <p:nvGrpSpPr>
            <p:cNvPr id="14" name="Group 13">
              <a:extLst>
                <a:ext uri="{FF2B5EF4-FFF2-40B4-BE49-F238E27FC236}">
                  <a16:creationId xmlns:a16="http://schemas.microsoft.com/office/drawing/2014/main" id="{7F2D7667-A8C8-4210-AA49-425FBDAC4BE9}"/>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17" name="Oval 16">
                <a:extLst>
                  <a:ext uri="{FF2B5EF4-FFF2-40B4-BE49-F238E27FC236}">
                    <a16:creationId xmlns:a16="http://schemas.microsoft.com/office/drawing/2014/main" id="{A048596F-4857-44CF-B700-3C43666EBCFE}"/>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72C1173A-C802-4636-BECC-FB8359994CEA}"/>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42E1E5F6-F692-400F-8365-12CA76317294}"/>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16" name="Graphic 15">
              <a:extLst>
                <a:ext uri="{FF2B5EF4-FFF2-40B4-BE49-F238E27FC236}">
                  <a16:creationId xmlns:a16="http://schemas.microsoft.com/office/drawing/2014/main" id="{2A5A5C9A-2D17-41B6-86A0-44800D2A6EB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37299579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Build the Teamwork Transformation input</a:t>
            </a:r>
            <a:br>
              <a:rPr lang="en-US" dirty="0"/>
            </a:br>
            <a:r>
              <a:rPr lang="en-US" sz="2000" spc="0" dirty="0">
                <a:gradFill>
                  <a:gsLst>
                    <a:gs pos="1250">
                      <a:schemeClr val="accent1"/>
                    </a:gs>
                    <a:gs pos="100000">
                      <a:schemeClr val="accent1"/>
                    </a:gs>
                  </a:gsLst>
                  <a:lin ang="5400000" scaled="0"/>
                </a:gradFill>
                <a:cs typeface="Segoe UI Semilight" charset="0"/>
              </a:rPr>
              <a:t>Create the CSV file to drive the Teamwork Transformation</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9661913"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The modernization scripts take a CSV file as input. This CSV drives the script’s actions and this for a set of site collections </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Prepare CSV files for your transformation needs. You can have multiple CSV files per transformation wave. The CSV needs to contain these columns:</a:t>
            </a:r>
          </a:p>
          <a:p>
            <a:pPr marL="923498" lvl="3" indent="-466298" defTabSz="951304">
              <a:spcBef>
                <a:spcPts val="1224"/>
              </a:spcBef>
              <a:buFont typeface="Arial" pitchFamily="34" charset="0"/>
              <a:buChar char="•"/>
              <a:defRPr/>
            </a:pPr>
            <a:r>
              <a:rPr lang="en-US" sz="1040" dirty="0" err="1">
                <a:gradFill>
                  <a:gsLst>
                    <a:gs pos="1250">
                      <a:srgbClr val="000000"/>
                    </a:gs>
                    <a:gs pos="99000">
                      <a:srgbClr val="000000"/>
                    </a:gs>
                  </a:gsLst>
                  <a:lin ang="5400000" scaled="0"/>
                </a:gradFill>
                <a:latin typeface="Segoe UI"/>
              </a:rPr>
              <a:t>SiteUrl</a:t>
            </a:r>
            <a:r>
              <a:rPr lang="en-US" sz="1040" dirty="0">
                <a:gradFill>
                  <a:gsLst>
                    <a:gs pos="1250">
                      <a:srgbClr val="000000"/>
                    </a:gs>
                    <a:gs pos="99000">
                      <a:srgbClr val="000000"/>
                    </a:gs>
                  </a:gsLst>
                  <a:lin ang="5400000" scaled="0"/>
                </a:gradFill>
                <a:latin typeface="Segoe UI"/>
              </a:rPr>
              <a:t>: the </a:t>
            </a:r>
            <a:r>
              <a:rPr lang="en-US" sz="1040" dirty="0" err="1">
                <a:gradFill>
                  <a:gsLst>
                    <a:gs pos="1250">
                      <a:srgbClr val="000000"/>
                    </a:gs>
                    <a:gs pos="99000">
                      <a:srgbClr val="000000"/>
                    </a:gs>
                  </a:gsLst>
                  <a:lin ang="5400000" scaled="0"/>
                </a:gradFill>
                <a:latin typeface="Segoe UI"/>
              </a:rPr>
              <a:t>url</a:t>
            </a:r>
            <a:r>
              <a:rPr lang="en-US" sz="1040" dirty="0">
                <a:gradFill>
                  <a:gsLst>
                    <a:gs pos="1250">
                      <a:srgbClr val="000000"/>
                    </a:gs>
                    <a:gs pos="99000">
                      <a:srgbClr val="000000"/>
                    </a:gs>
                  </a:gsLst>
                  <a:lin ang="5400000" scaled="0"/>
                </a:gradFill>
                <a:latin typeface="Segoe UI"/>
              </a:rPr>
              <a:t> of the site collection</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O365GroupAlias: the alias for the Office 365 Group</a:t>
            </a:r>
          </a:p>
          <a:p>
            <a:pPr marL="923498" lvl="3" indent="-466298" defTabSz="951304">
              <a:spcBef>
                <a:spcPts val="1224"/>
              </a:spcBef>
              <a:buFont typeface="Arial" pitchFamily="34" charset="0"/>
              <a:buChar char="•"/>
              <a:defRPr/>
            </a:pPr>
            <a:r>
              <a:rPr lang="en-US" sz="1040" dirty="0" err="1">
                <a:gradFill>
                  <a:gsLst>
                    <a:gs pos="1250">
                      <a:srgbClr val="000000"/>
                    </a:gs>
                    <a:gs pos="99000">
                      <a:srgbClr val="000000"/>
                    </a:gs>
                  </a:gsLst>
                  <a:lin ang="5400000" scaled="0"/>
                </a:gradFill>
                <a:latin typeface="Segoe UI"/>
              </a:rPr>
              <a:t>AddTeamTeam</a:t>
            </a:r>
            <a:r>
              <a:rPr lang="en-US" sz="1040" dirty="0">
                <a:gradFill>
                  <a:gsLst>
                    <a:gs pos="1250">
                      <a:srgbClr val="000000"/>
                    </a:gs>
                    <a:gs pos="99000">
                      <a:srgbClr val="000000"/>
                    </a:gs>
                  </a:gsLst>
                  <a:lin ang="5400000" scaled="0"/>
                </a:gradFill>
                <a:latin typeface="Segoe UI"/>
              </a:rPr>
              <a:t>: true to create a Teams team (if not yet available) for the Office 365 group linked to this site collection</a:t>
            </a:r>
          </a:p>
          <a:p>
            <a:pPr marL="923498" lvl="3" indent="-466298" defTabSz="951304">
              <a:spcBef>
                <a:spcPts val="1224"/>
              </a:spcBef>
              <a:buFont typeface="Arial" pitchFamily="34" charset="0"/>
              <a:buChar char="•"/>
              <a:defRPr/>
            </a:pPr>
            <a:r>
              <a:rPr lang="en-US" sz="1040" dirty="0" err="1">
                <a:gradFill>
                  <a:gsLst>
                    <a:gs pos="1250">
                      <a:srgbClr val="000000"/>
                    </a:gs>
                    <a:gs pos="99000">
                      <a:srgbClr val="000000"/>
                    </a:gs>
                  </a:gsLst>
                  <a:lin ang="5400000" scaled="0"/>
                </a:gradFill>
                <a:latin typeface="Segoe UI"/>
              </a:rPr>
              <a:t>ModernizePages</a:t>
            </a:r>
            <a:r>
              <a:rPr lang="en-US" sz="1040" dirty="0">
                <a:gradFill>
                  <a:gsLst>
                    <a:gs pos="1250">
                      <a:srgbClr val="000000"/>
                    </a:gs>
                    <a:gs pos="99000">
                      <a:srgbClr val="000000"/>
                    </a:gs>
                  </a:gsLst>
                  <a:lin ang="5400000" scaled="0"/>
                </a:gradFill>
                <a:latin typeface="Segoe UI"/>
              </a:rPr>
              <a:t>: modernizes the classic pages in the site to become modern pages. The classic pages are not deleted but renamed and are still available in the </a:t>
            </a:r>
            <a:r>
              <a:rPr lang="en-US" sz="1040" dirty="0" err="1">
                <a:gradFill>
                  <a:gsLst>
                    <a:gs pos="1250">
                      <a:srgbClr val="000000"/>
                    </a:gs>
                    <a:gs pos="99000">
                      <a:srgbClr val="000000"/>
                    </a:gs>
                  </a:gsLst>
                  <a:lin ang="5400000" scaled="0"/>
                </a:gradFill>
                <a:latin typeface="Segoe UI"/>
              </a:rPr>
              <a:t>SitePages</a:t>
            </a:r>
            <a:r>
              <a:rPr lang="en-US" sz="1040" dirty="0">
                <a:gradFill>
                  <a:gsLst>
                    <a:gs pos="1250">
                      <a:srgbClr val="000000"/>
                    </a:gs>
                    <a:gs pos="99000">
                      <a:srgbClr val="000000"/>
                    </a:gs>
                  </a:gsLst>
                  <a:lin ang="5400000" scaled="0"/>
                </a:gradFill>
                <a:latin typeface="Segoe UI"/>
              </a:rPr>
              <a:t> library</a:t>
            </a:r>
          </a:p>
          <a:p>
            <a:pPr marL="923498" lvl="3" indent="-466298" defTabSz="951304">
              <a:spcBef>
                <a:spcPts val="1224"/>
              </a:spcBef>
              <a:buFont typeface="Arial" pitchFamily="34" charset="0"/>
              <a:buChar char="•"/>
              <a:defRPr/>
            </a:pPr>
            <a:r>
              <a:rPr lang="en-US" sz="1040" dirty="0" err="1">
                <a:gradFill>
                  <a:gsLst>
                    <a:gs pos="1250">
                      <a:srgbClr val="000000"/>
                    </a:gs>
                    <a:gs pos="99000">
                      <a:srgbClr val="000000"/>
                    </a:gs>
                  </a:gsLst>
                  <a:lin ang="5400000" scaled="0"/>
                </a:gradFill>
                <a:latin typeface="Segoe UI"/>
              </a:rPr>
              <a:t>ModernizeBranding</a:t>
            </a:r>
            <a:r>
              <a:rPr lang="en-US" sz="1040" dirty="0">
                <a:gradFill>
                  <a:gsLst>
                    <a:gs pos="1250">
                      <a:srgbClr val="000000"/>
                    </a:gs>
                    <a:gs pos="99000">
                      <a:srgbClr val="000000"/>
                    </a:gs>
                  </a:gsLst>
                  <a:lin ang="5400000" scaled="0"/>
                </a:gradFill>
                <a:latin typeface="Segoe UI"/>
              </a:rPr>
              <a:t>: cleans the old branding settings (master pages, alternate </a:t>
            </a:r>
            <a:r>
              <a:rPr lang="en-US" sz="1040" dirty="0" err="1">
                <a:gradFill>
                  <a:gsLst>
                    <a:gs pos="1250">
                      <a:srgbClr val="000000"/>
                    </a:gs>
                    <a:gs pos="99000">
                      <a:srgbClr val="000000"/>
                    </a:gs>
                  </a:gsLst>
                  <a:lin ang="5400000" scaled="0"/>
                </a:gradFill>
                <a:latin typeface="Segoe UI"/>
              </a:rPr>
              <a:t>css</a:t>
            </a:r>
            <a:r>
              <a:rPr lang="en-US" sz="1040" dirty="0">
                <a:gradFill>
                  <a:gsLst>
                    <a:gs pos="1250">
                      <a:srgbClr val="000000"/>
                    </a:gs>
                    <a:gs pos="99000">
                      <a:srgbClr val="000000"/>
                    </a:gs>
                  </a:gsLst>
                  <a:lin ang="5400000" scaled="0"/>
                </a:gradFill>
                <a:latin typeface="Segoe UI"/>
              </a:rPr>
              <a:t>)</a:t>
            </a:r>
          </a:p>
          <a:p>
            <a:pPr marL="923498" lvl="3" indent="-466298" defTabSz="951304">
              <a:spcBef>
                <a:spcPts val="1224"/>
              </a:spcBef>
              <a:buFont typeface="Arial" pitchFamily="34" charset="0"/>
              <a:buChar char="•"/>
              <a:defRPr/>
            </a:pPr>
            <a:r>
              <a:rPr lang="en-US" sz="1040" dirty="0" err="1">
                <a:gradFill>
                  <a:gsLst>
                    <a:gs pos="1250">
                      <a:srgbClr val="000000"/>
                    </a:gs>
                    <a:gs pos="99000">
                      <a:srgbClr val="000000"/>
                    </a:gs>
                  </a:gsLst>
                  <a:lin ang="5400000" scaled="0"/>
                </a:gradFill>
                <a:latin typeface="Segoe UI"/>
              </a:rPr>
              <a:t>TenantTheme</a:t>
            </a:r>
            <a:r>
              <a:rPr lang="en-US" sz="1040" dirty="0">
                <a:gradFill>
                  <a:gsLst>
                    <a:gs pos="1250">
                      <a:srgbClr val="000000"/>
                    </a:gs>
                    <a:gs pos="99000">
                      <a:srgbClr val="000000"/>
                    </a:gs>
                  </a:gsLst>
                  <a:lin ang="5400000" scaled="0"/>
                </a:gradFill>
                <a:latin typeface="Segoe UI"/>
              </a:rPr>
              <a:t>: if set this tenant theme will be configured for the site collection </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Classification: if set this value will be set as site classification </a:t>
            </a:r>
            <a:r>
              <a:rPr lang="en-US" sz="1040" dirty="0">
                <a:gradFill>
                  <a:gsLst>
                    <a:gs pos="1250">
                      <a:srgbClr val="000000"/>
                    </a:gs>
                    <a:gs pos="99000">
                      <a:srgbClr val="000000"/>
                    </a:gs>
                  </a:gsLst>
                  <a:lin ang="5400000" scaled="0"/>
                </a:gradFill>
              </a:rPr>
              <a:t>(see </a:t>
            </a:r>
            <a:r>
              <a:rPr lang="en-US" sz="1040" dirty="0">
                <a:gradFill>
                  <a:gsLst>
                    <a:gs pos="1250">
                      <a:srgbClr val="000000"/>
                    </a:gs>
                    <a:gs pos="99000">
                      <a:srgbClr val="000000"/>
                    </a:gs>
                  </a:gsLst>
                  <a:lin ang="5400000" scaled="0"/>
                </a:gradFill>
                <a:hlinkClick r:id="rId3"/>
              </a:rPr>
              <a:t>https://docs.microsoft.com/en-us/office365/enterprise/powershell/manage-office-365-groups-with-powershell</a:t>
            </a:r>
            <a:r>
              <a:rPr lang="en-US" sz="1040" dirty="0">
                <a:gradFill>
                  <a:gsLst>
                    <a:gs pos="1250">
                      <a:srgbClr val="000000"/>
                    </a:gs>
                    <a:gs pos="99000">
                      <a:srgbClr val="000000"/>
                    </a:gs>
                  </a:gsLst>
                  <a:lin ang="5400000" scaled="0"/>
                </a:gradFill>
              </a:rPr>
              <a:t>) </a:t>
            </a:r>
            <a:endParaRPr lang="en-US" sz="10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Can I have ?</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No, this</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pic>
        <p:nvPicPr>
          <p:cNvPr id="3" name="Picture 2">
            <a:extLst>
              <a:ext uri="{FF2B5EF4-FFF2-40B4-BE49-F238E27FC236}">
                <a16:creationId xmlns:a16="http://schemas.microsoft.com/office/drawing/2014/main" id="{21674F99-8033-4AE5-BE80-BCC5902119E2}"/>
              </a:ext>
            </a:extLst>
          </p:cNvPr>
          <p:cNvPicPr>
            <a:picLocks noChangeAspect="1"/>
          </p:cNvPicPr>
          <p:nvPr/>
        </p:nvPicPr>
        <p:blipFill>
          <a:blip r:embed="rId4"/>
          <a:stretch>
            <a:fillRect/>
          </a:stretch>
        </p:blipFill>
        <p:spPr>
          <a:xfrm>
            <a:off x="1370292" y="5506460"/>
            <a:ext cx="8647619" cy="600000"/>
          </a:xfrm>
          <a:prstGeom prst="rect">
            <a:avLst/>
          </a:prstGeom>
          <a:noFill/>
          <a:ln>
            <a:solidFill>
              <a:schemeClr val="bg1">
                <a:lumMod val="50000"/>
              </a:schemeClr>
            </a:solidFill>
          </a:ln>
        </p:spPr>
      </p:pic>
      <p:grpSp>
        <p:nvGrpSpPr>
          <p:cNvPr id="12" name="Group 11">
            <a:extLst>
              <a:ext uri="{FF2B5EF4-FFF2-40B4-BE49-F238E27FC236}">
                <a16:creationId xmlns:a16="http://schemas.microsoft.com/office/drawing/2014/main" id="{6C252249-5365-4824-AB9E-20994A09A2F6}"/>
              </a:ext>
            </a:extLst>
          </p:cNvPr>
          <p:cNvGrpSpPr/>
          <p:nvPr/>
        </p:nvGrpSpPr>
        <p:grpSpPr>
          <a:xfrm>
            <a:off x="10617412" y="58448"/>
            <a:ext cx="1722648" cy="714464"/>
            <a:chOff x="6170539" y="4837795"/>
            <a:chExt cx="2232966" cy="941544"/>
          </a:xfrm>
        </p:grpSpPr>
        <p:grpSp>
          <p:nvGrpSpPr>
            <p:cNvPr id="14" name="Group 13">
              <a:extLst>
                <a:ext uri="{FF2B5EF4-FFF2-40B4-BE49-F238E27FC236}">
                  <a16:creationId xmlns:a16="http://schemas.microsoft.com/office/drawing/2014/main" id="{AE2D8E4E-BC7B-4F8F-B2BE-AF9A4338DAF7}"/>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17" name="Oval 16">
                <a:extLst>
                  <a:ext uri="{FF2B5EF4-FFF2-40B4-BE49-F238E27FC236}">
                    <a16:creationId xmlns:a16="http://schemas.microsoft.com/office/drawing/2014/main" id="{06126EFD-980B-4302-BFB6-5638B34CB887}"/>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FFF614AF-967C-4D3F-9C77-2E4710E28ED8}"/>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15" name="TextBox 14">
              <a:extLst>
                <a:ext uri="{FF2B5EF4-FFF2-40B4-BE49-F238E27FC236}">
                  <a16:creationId xmlns:a16="http://schemas.microsoft.com/office/drawing/2014/main" id="{74AC3E25-1F06-463F-9E92-6D62D6A4322F}"/>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16" name="Graphic 15">
              <a:extLst>
                <a:ext uri="{FF2B5EF4-FFF2-40B4-BE49-F238E27FC236}">
                  <a16:creationId xmlns:a16="http://schemas.microsoft.com/office/drawing/2014/main" id="{D2BF2D75-AAE5-45AB-B917-1377E1273AF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31276892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Validate the Teamwork Transformation input</a:t>
            </a:r>
            <a:br>
              <a:rPr lang="en-US" dirty="0"/>
            </a:br>
            <a:r>
              <a:rPr lang="en-US" sz="2000" spc="0" dirty="0">
                <a:gradFill>
                  <a:gsLst>
                    <a:gs pos="1250">
                      <a:schemeClr val="accent1"/>
                    </a:gs>
                    <a:gs pos="100000">
                      <a:schemeClr val="accent1"/>
                    </a:gs>
                  </a:gsLst>
                  <a:lin ang="5400000" scaled="0"/>
                </a:gradFill>
                <a:cs typeface="Segoe UI Semilight" charset="0"/>
              </a:rPr>
              <a:t>Run a validation on the CSV files used to drive the Teamwork Transformation</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9636689"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Before running the Teamwork Transformation it’s important to validate the input (alias must be valid and unique, theme needs to exist, classification must be available)</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Run </a:t>
            </a:r>
            <a:r>
              <a:rPr lang="en-US" sz="1440" dirty="0">
                <a:gradFill>
                  <a:gsLst>
                    <a:gs pos="1250">
                      <a:srgbClr val="000000"/>
                    </a:gs>
                    <a:gs pos="99000">
                      <a:srgbClr val="000000"/>
                    </a:gs>
                  </a:gsLst>
                  <a:lin ang="5400000" scaled="0"/>
                </a:gradFill>
              </a:rPr>
              <a:t>the </a:t>
            </a:r>
            <a:r>
              <a:rPr lang="en-US" sz="1440" b="1" dirty="0">
                <a:gradFill>
                  <a:gsLst>
                    <a:gs pos="1250">
                      <a:srgbClr val="000000"/>
                    </a:gs>
                    <a:gs pos="99000">
                      <a:srgbClr val="000000"/>
                    </a:gs>
                  </a:gsLst>
                  <a:lin ang="5400000" scaled="0"/>
                </a:gradFill>
              </a:rPr>
              <a:t>ValidateSiteCollectionsInput.ps1 </a:t>
            </a:r>
            <a:r>
              <a:rPr lang="en-US" sz="1440" dirty="0">
                <a:gradFill>
                  <a:gsLst>
                    <a:gs pos="1250">
                      <a:srgbClr val="000000"/>
                    </a:gs>
                    <a:gs pos="99000">
                      <a:srgbClr val="000000"/>
                    </a:gs>
                  </a:gsLst>
                  <a:lin ang="5400000" scaled="0"/>
                </a:gradFill>
              </a:rPr>
              <a:t>and provide your CSV file as input. Check the console and log outputs to understand what errors were found</a:t>
            </a:r>
            <a:endParaRPr lang="en-US" sz="1440" dirty="0">
              <a:gradFill>
                <a:gsLst>
                  <a:gs pos="1250">
                    <a:srgbClr val="000000"/>
                  </a:gs>
                  <a:gs pos="99000">
                    <a:srgbClr val="000000"/>
                  </a:gs>
                </a:gsLst>
                <a:lin ang="5400000" scaled="0"/>
              </a:gradFill>
              <a:latin typeface="Segoe UI"/>
            </a:endParaRP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Where can I learn more about the validation details?</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Office 365 Group naming policy: </a:t>
            </a:r>
            <a:r>
              <a:rPr lang="en-US" sz="1050" dirty="0">
                <a:hlinkClick r:id="rId3"/>
              </a:rPr>
              <a:t>https://docs.microsoft.com/en-us/office365/admin/create-groups/groups-naming-policy?redirectSourcePath=%252fen-us%252farticle%252foffice-365-groups-naming-policy-6ceca4d3-cad1-4532-9f0f-d469dfbbb552&amp;view=o365-worldwide</a:t>
            </a:r>
            <a:endParaRPr lang="en-US" sz="1050" dirty="0"/>
          </a:p>
          <a:p>
            <a:pPr marL="923498" lvl="3" indent="-466298" defTabSz="951304">
              <a:spcBef>
                <a:spcPts val="1224"/>
              </a:spcBef>
              <a:buFont typeface="Arial" pitchFamily="34" charset="0"/>
              <a:buChar char="•"/>
              <a:defRPr/>
            </a:pPr>
            <a:r>
              <a:rPr lang="en-US" sz="1050" dirty="0">
                <a:gradFill>
                  <a:gsLst>
                    <a:gs pos="1250">
                      <a:srgbClr val="000000"/>
                    </a:gs>
                    <a:gs pos="99000">
                      <a:srgbClr val="000000"/>
                    </a:gs>
                  </a:gsLst>
                  <a:lin ang="5400000" scaled="0"/>
                </a:gradFill>
                <a:latin typeface="Segoe UI"/>
              </a:rPr>
              <a:t>Who can create Groups: </a:t>
            </a:r>
            <a:r>
              <a:rPr lang="en-US" sz="1050" dirty="0">
                <a:hlinkClick r:id="rId4"/>
              </a:rPr>
              <a:t>https://docs.microsoft.com/en-us/office365/admin/create-groups/manage-creation-of-groups?redirectSourcePath=%252fen-us%252farticle%252fmanage-who-can-create-office-365-groups-4c46c8cb-17d0-44b5-9776-005fced8e618&amp;view=o365-worldwide</a:t>
            </a:r>
            <a:endParaRPr lang="en-US" sz="1050" dirty="0"/>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Group classifications: </a:t>
            </a:r>
            <a:r>
              <a:rPr lang="en-US" sz="1050" dirty="0">
                <a:hlinkClick r:id="rId5"/>
              </a:rPr>
              <a:t>https://docs.microsoft.com/en-us/office365/enterprise/powershell/manage-office-365-groups-with-powershell</a:t>
            </a:r>
            <a:endParaRPr lang="en-US" sz="1050" dirty="0"/>
          </a:p>
          <a:p>
            <a:pPr marL="923498" lvl="3" indent="-466298" defTabSz="951304">
              <a:spcBef>
                <a:spcPts val="1224"/>
              </a:spcBef>
              <a:buFont typeface="Arial" pitchFamily="34" charset="0"/>
              <a:buChar char="•"/>
              <a:defRPr/>
            </a:pPr>
            <a:r>
              <a:rPr lang="en-US" sz="1050" dirty="0">
                <a:gradFill>
                  <a:gsLst>
                    <a:gs pos="1250">
                      <a:srgbClr val="000000"/>
                    </a:gs>
                    <a:gs pos="99000">
                      <a:srgbClr val="000000"/>
                    </a:gs>
                  </a:gsLst>
                  <a:lin ang="5400000" scaled="0"/>
                </a:gradFill>
                <a:latin typeface="Segoe UI"/>
              </a:rPr>
              <a:t>Tenant themes: </a:t>
            </a:r>
            <a:r>
              <a:rPr lang="en-US" sz="1050" dirty="0">
                <a:hlinkClick r:id="rId6"/>
              </a:rPr>
              <a:t>https://docs.microsoft.com/en-us/powershell/module/sharepoint-pnp/add-pnptenanttheme?view=sharepoint-ps</a:t>
            </a:r>
            <a:endParaRPr lang="en-US" sz="1040" dirty="0">
              <a:gradFill>
                <a:gsLst>
                  <a:gs pos="1250">
                    <a:srgbClr val="000000"/>
                  </a:gs>
                  <a:gs pos="99000">
                    <a:srgbClr val="000000"/>
                  </a:gs>
                </a:gsLst>
                <a:lin ang="5400000" scaled="0"/>
              </a:gradFill>
              <a:latin typeface="Segoe UI"/>
            </a:endParaRP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11" name="Group 10">
            <a:extLst>
              <a:ext uri="{FF2B5EF4-FFF2-40B4-BE49-F238E27FC236}">
                <a16:creationId xmlns:a16="http://schemas.microsoft.com/office/drawing/2014/main" id="{004B50C4-EE70-4715-A6B2-E410670B7863}"/>
              </a:ext>
            </a:extLst>
          </p:cNvPr>
          <p:cNvGrpSpPr/>
          <p:nvPr/>
        </p:nvGrpSpPr>
        <p:grpSpPr>
          <a:xfrm>
            <a:off x="10617412" y="58448"/>
            <a:ext cx="1722648" cy="714464"/>
            <a:chOff x="6170539" y="4837795"/>
            <a:chExt cx="2232966" cy="941544"/>
          </a:xfrm>
        </p:grpSpPr>
        <p:grpSp>
          <p:nvGrpSpPr>
            <p:cNvPr id="12" name="Group 11">
              <a:extLst>
                <a:ext uri="{FF2B5EF4-FFF2-40B4-BE49-F238E27FC236}">
                  <a16:creationId xmlns:a16="http://schemas.microsoft.com/office/drawing/2014/main" id="{11C17378-B5B0-4812-93FE-ACF02406FC74}"/>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16" name="Oval 15">
                <a:extLst>
                  <a:ext uri="{FF2B5EF4-FFF2-40B4-BE49-F238E27FC236}">
                    <a16:creationId xmlns:a16="http://schemas.microsoft.com/office/drawing/2014/main" id="{966BAFAD-FFA9-4960-BE52-1F4502DDF1B5}"/>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21E1330A-4ECF-4D02-BFE0-228060F84EDF}"/>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AAED35E7-C18B-4FFC-9309-E37BE270822E}"/>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15" name="Graphic 14">
              <a:extLst>
                <a:ext uri="{FF2B5EF4-FFF2-40B4-BE49-F238E27FC236}">
                  <a16:creationId xmlns:a16="http://schemas.microsoft.com/office/drawing/2014/main" id="{00FB132C-94DA-45C7-91DC-345FF7311D2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33978555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Run the Teamwork Transformation script</a:t>
            </a:r>
            <a:br>
              <a:rPr lang="en-US" dirty="0"/>
            </a:br>
            <a:r>
              <a:rPr lang="en-US" sz="2000" spc="0" dirty="0">
                <a:gradFill>
                  <a:gsLst>
                    <a:gs pos="1250">
                      <a:schemeClr val="accent1"/>
                    </a:gs>
                    <a:gs pos="100000">
                      <a:schemeClr val="accent1"/>
                    </a:gs>
                  </a:gsLst>
                  <a:lin ang="5400000" scaled="0"/>
                </a:gradFill>
                <a:cs typeface="Segoe UI Semilight" charset="0"/>
              </a:rPr>
              <a:t>Modernize a wave of site collections</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9554708"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Yes, you’re ready to run Teamwork Transformation for your site collections! </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Run </a:t>
            </a:r>
            <a:r>
              <a:rPr lang="en-US" sz="1440" dirty="0">
                <a:gradFill>
                  <a:gsLst>
                    <a:gs pos="1250">
                      <a:srgbClr val="000000"/>
                    </a:gs>
                    <a:gs pos="99000">
                      <a:srgbClr val="000000"/>
                    </a:gs>
                  </a:gsLst>
                  <a:lin ang="5400000" scaled="0"/>
                </a:gradFill>
              </a:rPr>
              <a:t>the </a:t>
            </a:r>
            <a:r>
              <a:rPr lang="en-US" sz="1440" b="1" dirty="0">
                <a:gradFill>
                  <a:gsLst>
                    <a:gs pos="1250">
                      <a:srgbClr val="000000"/>
                    </a:gs>
                    <a:gs pos="99000">
                      <a:srgbClr val="000000"/>
                    </a:gs>
                  </a:gsLst>
                  <a:lin ang="5400000" scaled="0"/>
                </a:gradFill>
              </a:rPr>
              <a:t>ModernizeSiteCollections.ps1</a:t>
            </a:r>
            <a:r>
              <a:rPr lang="en-US" sz="1440" dirty="0">
                <a:gradFill>
                  <a:gsLst>
                    <a:gs pos="1250">
                      <a:srgbClr val="000000"/>
                    </a:gs>
                    <a:gs pos="99000">
                      <a:srgbClr val="000000"/>
                    </a:gs>
                  </a:gsLst>
                  <a:lin ang="5400000" scaled="0"/>
                </a:gradFill>
              </a:rPr>
              <a:t> script and provide it your prepared site collection CSV file and the other information in needs</a:t>
            </a: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Review the created logs (there are the modernization log files and the page transformation log file) for issues</a:t>
            </a:r>
          </a:p>
          <a:p>
            <a:pPr lvl="2"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Frequently Asked Questions</a:t>
            </a:r>
            <a:endParaRPr lang="en-US" sz="1440" dirty="0">
              <a:gradFill>
                <a:gsLst>
                  <a:gs pos="1250">
                    <a:srgbClr val="000000"/>
                  </a:gs>
                  <a:gs pos="99000">
                    <a:srgbClr val="000000"/>
                  </a:gs>
                </a:gsLst>
                <a:lin ang="5400000" scaled="0"/>
              </a:gradFill>
              <a:latin typeface="Segoe UI"/>
            </a:endParaRPr>
          </a:p>
          <a:p>
            <a:pPr marL="694898" lvl="2"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a:t>
            </a:r>
            <a:r>
              <a:rPr lang="en-US" sz="1440" dirty="0">
                <a:gradFill>
                  <a:gsLst>
                    <a:gs pos="1250">
                      <a:srgbClr val="000000"/>
                    </a:gs>
                    <a:gs pos="99000">
                      <a:srgbClr val="000000"/>
                    </a:gs>
                  </a:gsLst>
                  <a:lin ang="5400000" scaled="0"/>
                </a:gradFill>
                <a:latin typeface="Segoe UI"/>
              </a:rPr>
              <a:t>Can I run the script without being prompted for credentials?</a:t>
            </a:r>
          </a:p>
          <a:p>
            <a:pPr marL="923498" lvl="3" indent="-466298" defTabSz="951304">
              <a:spcBef>
                <a:spcPts val="1224"/>
              </a:spcBef>
              <a:buFont typeface="Arial" pitchFamily="34" charset="0"/>
              <a:buChar char="•"/>
              <a:defRPr/>
            </a:pPr>
            <a:r>
              <a:rPr lang="en-US" sz="1040" dirty="0">
                <a:gradFill>
                  <a:gsLst>
                    <a:gs pos="1250">
                      <a:srgbClr val="000000"/>
                    </a:gs>
                    <a:gs pos="99000">
                      <a:srgbClr val="000000"/>
                    </a:gs>
                  </a:gsLst>
                  <a:lin ang="5400000" scaled="0"/>
                </a:gradFill>
                <a:latin typeface="Segoe UI"/>
              </a:rPr>
              <a:t>Yes, you can define the credentials (via credential manager) in your script</a:t>
            </a:r>
          </a:p>
          <a:p>
            <a:pPr marL="923498" lvl="3" indent="-466298" defTabSz="951304">
              <a:spcBef>
                <a:spcPts val="1224"/>
              </a:spcBef>
              <a:buFont typeface="Arial" pitchFamily="34" charset="0"/>
              <a:buChar char="•"/>
              <a:defRPr/>
            </a:pPr>
            <a:endParaRPr lang="en-US" sz="1040" dirty="0">
              <a:gradFill>
                <a:gsLst>
                  <a:gs pos="1250">
                    <a:srgbClr val="000000"/>
                  </a:gs>
                  <a:gs pos="99000">
                    <a:srgbClr val="000000"/>
                  </a:gs>
                </a:gsLst>
                <a:lin ang="5400000" scaled="0"/>
              </a:gradFill>
              <a:latin typeface="Segoe UI"/>
            </a:endParaRP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11" name="Group 10">
            <a:extLst>
              <a:ext uri="{FF2B5EF4-FFF2-40B4-BE49-F238E27FC236}">
                <a16:creationId xmlns:a16="http://schemas.microsoft.com/office/drawing/2014/main" id="{6C3F6D6D-FD54-4FC4-9C18-5C8D080F7F0A}"/>
              </a:ext>
            </a:extLst>
          </p:cNvPr>
          <p:cNvGrpSpPr/>
          <p:nvPr/>
        </p:nvGrpSpPr>
        <p:grpSpPr>
          <a:xfrm>
            <a:off x="10617412" y="58448"/>
            <a:ext cx="1722648" cy="714464"/>
            <a:chOff x="6170539" y="4837795"/>
            <a:chExt cx="2232966" cy="941544"/>
          </a:xfrm>
        </p:grpSpPr>
        <p:grpSp>
          <p:nvGrpSpPr>
            <p:cNvPr id="12" name="Group 11">
              <a:extLst>
                <a:ext uri="{FF2B5EF4-FFF2-40B4-BE49-F238E27FC236}">
                  <a16:creationId xmlns:a16="http://schemas.microsoft.com/office/drawing/2014/main" id="{3454381C-B97C-4451-9029-009840AE1022}"/>
                </a:ext>
                <a:ext uri="{C183D7F6-B498-43B3-948B-1728B52AA6E4}">
                  <adec:decorative xmlns:adec="http://schemas.microsoft.com/office/drawing/2017/decorative" val="1"/>
                </a:ext>
              </a:extLst>
            </p:cNvPr>
            <p:cNvGrpSpPr/>
            <p:nvPr/>
          </p:nvGrpSpPr>
          <p:grpSpPr>
            <a:xfrm>
              <a:off x="6170539" y="4957466"/>
              <a:ext cx="2232966" cy="821873"/>
              <a:chOff x="174653" y="2545805"/>
              <a:chExt cx="2656096" cy="977610"/>
            </a:xfrm>
            <a:solidFill>
              <a:srgbClr val="B4009E"/>
            </a:solidFill>
          </p:grpSpPr>
          <p:sp>
            <p:nvSpPr>
              <p:cNvPr id="16" name="Oval 15">
                <a:extLst>
                  <a:ext uri="{FF2B5EF4-FFF2-40B4-BE49-F238E27FC236}">
                    <a16:creationId xmlns:a16="http://schemas.microsoft.com/office/drawing/2014/main" id="{1A4337C7-AA02-4E58-9A57-CE2ABFD7DDE8}"/>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7E79E32-7309-49E7-AFB7-B75954BF2E92}"/>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sp>
          <p:nvSpPr>
            <p:cNvPr id="14" name="TextBox 13">
              <a:extLst>
                <a:ext uri="{FF2B5EF4-FFF2-40B4-BE49-F238E27FC236}">
                  <a16:creationId xmlns:a16="http://schemas.microsoft.com/office/drawing/2014/main" id="{2AAA9E2E-15CC-4044-8AAA-4B53F0D480CA}"/>
                </a:ext>
              </a:extLst>
            </p:cNvPr>
            <p:cNvSpPr txBox="1"/>
            <p:nvPr/>
          </p:nvSpPr>
          <p:spPr>
            <a:xfrm>
              <a:off x="7065262" y="5308194"/>
              <a:ext cx="1317394" cy="3650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Execution</a:t>
              </a:r>
            </a:p>
          </p:txBody>
        </p:sp>
        <p:pic>
          <p:nvPicPr>
            <p:cNvPr id="15" name="Graphic 14">
              <a:extLst>
                <a:ext uri="{FF2B5EF4-FFF2-40B4-BE49-F238E27FC236}">
                  <a16:creationId xmlns:a16="http://schemas.microsoft.com/office/drawing/2014/main" id="{FD3C6C51-1E8E-4B51-82C6-60C86500513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6222" y="4837795"/>
              <a:ext cx="728191" cy="760555"/>
            </a:xfrm>
            <a:prstGeom prst="rect">
              <a:avLst/>
            </a:prstGeom>
          </p:spPr>
        </p:pic>
      </p:grpSp>
    </p:spTree>
    <p:extLst>
      <p:ext uri="{BB962C8B-B14F-4D97-AF65-F5344CB8AC3E}">
        <p14:creationId xmlns:p14="http://schemas.microsoft.com/office/powerpoint/2010/main" val="33094376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riding on the back of a sunset&#10;&#10;Description automatically generated">
            <a:extLst>
              <a:ext uri="{FF2B5EF4-FFF2-40B4-BE49-F238E27FC236}">
                <a16:creationId xmlns:a16="http://schemas.microsoft.com/office/drawing/2014/main" id="{6FAF9A1C-71DD-4FFC-A8A3-A7CEE639168D}"/>
              </a:ext>
            </a:extLst>
          </p:cNvPr>
          <p:cNvPicPr>
            <a:picLocks noChangeAspect="1"/>
          </p:cNvPicPr>
          <p:nvPr/>
        </p:nvPicPr>
        <p:blipFill rotWithShape="1">
          <a:blip r:embed="rId2"/>
          <a:srcRect b="8254"/>
          <a:stretch/>
        </p:blipFill>
        <p:spPr>
          <a:xfrm>
            <a:off x="-1" y="0"/>
            <a:ext cx="12436475" cy="6994525"/>
          </a:xfrm>
          <a:prstGeom prst="rect">
            <a:avLst/>
          </a:prstGeom>
        </p:spPr>
      </p:pic>
      <p:sp>
        <p:nvSpPr>
          <p:cNvPr id="4" name="TextBox 3">
            <a:extLst>
              <a:ext uri="{FF2B5EF4-FFF2-40B4-BE49-F238E27FC236}">
                <a16:creationId xmlns:a16="http://schemas.microsoft.com/office/drawing/2014/main" id="{6DDFFC03-8855-4C9D-9B62-5B24B7027A27}"/>
              </a:ext>
            </a:extLst>
          </p:cNvPr>
          <p:cNvSpPr txBox="1"/>
          <p:nvPr/>
        </p:nvSpPr>
        <p:spPr>
          <a:xfrm>
            <a:off x="5675586" y="4625947"/>
            <a:ext cx="6621517" cy="2073244"/>
          </a:xfrm>
          <a:prstGeom prst="rect">
            <a:avLst/>
          </a:prstGeom>
          <a:noFill/>
        </p:spPr>
        <p:txBody>
          <a:bodyPr wrap="square" lIns="186521" tIns="149217" rIns="186521" bIns="149217" rtlCol="0">
            <a:spAutoFit/>
          </a:bodyPr>
          <a:lstStyle/>
          <a:p>
            <a:pPr algn="r" defTabSz="932597">
              <a:lnSpc>
                <a:spcPct val="90000"/>
              </a:lnSpc>
              <a:spcAft>
                <a:spcPts val="612"/>
              </a:spcAft>
              <a:defRPr/>
            </a:pPr>
            <a:r>
              <a:rPr lang="en-US" sz="6119" dirty="0">
                <a:solidFill>
                  <a:srgbClr val="E9B547"/>
                </a:solidFill>
                <a:latin typeface="Segoe UI"/>
              </a:rPr>
              <a:t>Getting </a:t>
            </a:r>
            <a:r>
              <a:rPr lang="en-US" sz="6119" dirty="0">
                <a:solidFill>
                  <a:srgbClr val="F9F6A6"/>
                </a:solidFill>
                <a:latin typeface="Segoe UI"/>
              </a:rPr>
              <a:t>help</a:t>
            </a:r>
            <a:endParaRPr lang="en-US" sz="6119" dirty="0">
              <a:solidFill>
                <a:srgbClr val="E9B547"/>
              </a:solidFill>
              <a:latin typeface="Segoe UI"/>
            </a:endParaRPr>
          </a:p>
          <a:p>
            <a:pPr algn="r" defTabSz="932597">
              <a:lnSpc>
                <a:spcPct val="90000"/>
              </a:lnSpc>
              <a:spcAft>
                <a:spcPts val="612"/>
              </a:spcAft>
              <a:defRPr/>
            </a:pPr>
            <a:r>
              <a:rPr lang="en-US" sz="6119" dirty="0">
                <a:solidFill>
                  <a:srgbClr val="E9B547"/>
                </a:solidFill>
                <a:latin typeface="Segoe UI"/>
              </a:rPr>
              <a:t>What’s next </a:t>
            </a:r>
            <a:r>
              <a:rPr lang="en-US" sz="6119" dirty="0">
                <a:solidFill>
                  <a:srgbClr val="F9F6A6"/>
                </a:solidFill>
                <a:latin typeface="Segoe UI"/>
              </a:rPr>
              <a:t>ideas</a:t>
            </a:r>
            <a:endParaRPr lang="en-US" sz="6119" dirty="0">
              <a:solidFill>
                <a:srgbClr val="E9B547"/>
              </a:solidFill>
              <a:latin typeface="Segoe UI"/>
            </a:endParaRPr>
          </a:p>
        </p:txBody>
      </p:sp>
    </p:spTree>
    <p:extLst>
      <p:ext uri="{BB962C8B-B14F-4D97-AF65-F5344CB8AC3E}">
        <p14:creationId xmlns:p14="http://schemas.microsoft.com/office/powerpoint/2010/main" val="18562869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Getting help</a:t>
            </a:r>
            <a:br>
              <a:rPr lang="en-US" dirty="0"/>
            </a:br>
            <a:r>
              <a:rPr lang="en-US" sz="2000" spc="0" dirty="0">
                <a:gradFill>
                  <a:gsLst>
                    <a:gs pos="1250">
                      <a:schemeClr val="accent1"/>
                    </a:gs>
                    <a:gs pos="100000">
                      <a:schemeClr val="accent1"/>
                    </a:gs>
                  </a:gsLst>
                  <a:lin ang="5400000" scaled="0"/>
                </a:gradFill>
                <a:cs typeface="Segoe UI Semilight" charset="0"/>
              </a:rPr>
              <a:t>What resources can I tap into?</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8861025"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For questions on this deck and on the used scripts the best place to get help is the issue list in the </a:t>
            </a:r>
            <a:r>
              <a:rPr lang="en-US" sz="2040" dirty="0" err="1">
                <a:gradFill>
                  <a:gsLst>
                    <a:gs pos="1250">
                      <a:srgbClr val="000000"/>
                    </a:gs>
                    <a:gs pos="99000">
                      <a:srgbClr val="000000"/>
                    </a:gs>
                  </a:gsLst>
                  <a:lin ang="5400000" scaled="0"/>
                </a:gradFill>
                <a:latin typeface="Segoe UI"/>
              </a:rPr>
              <a:t>sp</a:t>
            </a:r>
            <a:r>
              <a:rPr lang="en-US" sz="2040" dirty="0">
                <a:gradFill>
                  <a:gsLst>
                    <a:gs pos="1250">
                      <a:srgbClr val="000000"/>
                    </a:gs>
                    <a:gs pos="99000">
                      <a:srgbClr val="000000"/>
                    </a:gs>
                  </a:gsLst>
                  <a:lin ang="5400000" scaled="0"/>
                </a:gradFill>
                <a:latin typeface="Segoe UI"/>
              </a:rPr>
              <a:t>-dev-modernization GitHub repository</a:t>
            </a:r>
            <a:r>
              <a:rPr lang="en-US" sz="2040" dirty="0">
                <a:gradFill>
                  <a:gsLst>
                    <a:gs pos="1250">
                      <a:srgbClr val="000000"/>
                    </a:gs>
                    <a:gs pos="99000">
                      <a:srgbClr val="000000"/>
                    </a:gs>
                  </a:gsLst>
                  <a:lin ang="5400000" scaled="0"/>
                </a:gradFill>
              </a:rPr>
              <a:t>: </a:t>
            </a:r>
            <a:r>
              <a:rPr lang="en-US" sz="2040" dirty="0">
                <a:gradFill>
                  <a:gsLst>
                    <a:gs pos="1250">
                      <a:srgbClr val="000000"/>
                    </a:gs>
                    <a:gs pos="99000">
                      <a:srgbClr val="000000"/>
                    </a:gs>
                  </a:gsLst>
                  <a:lin ang="5400000" scaled="0"/>
                </a:gradFill>
                <a:hlinkClick r:id="rId3"/>
              </a:rPr>
              <a:t>https://github.com/SharePoint/sp-dev-modernization/issues</a:t>
            </a:r>
            <a:r>
              <a:rPr lang="en-US" sz="2040" dirty="0">
                <a:gradFill>
                  <a:gsLst>
                    <a:gs pos="1250">
                      <a:srgbClr val="000000"/>
                    </a:gs>
                    <a:gs pos="99000">
                      <a:srgbClr val="000000"/>
                    </a:gs>
                  </a:gsLst>
                  <a:lin ang="5400000" scaled="0"/>
                </a:gradFill>
              </a:rPr>
              <a:t> </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You’ve added a cool extension, fixed a type, fixed a bug…any contribution to the existing content that you can share back will help the SharePoint community.</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Sharing can be done by creating a Pull Request against the dev branch of the </a:t>
            </a:r>
            <a:r>
              <a:rPr lang="en-US" sz="1440" dirty="0">
                <a:gradFill>
                  <a:gsLst>
                    <a:gs pos="1250">
                      <a:srgbClr val="000000"/>
                    </a:gs>
                    <a:gs pos="99000">
                      <a:srgbClr val="000000"/>
                    </a:gs>
                  </a:gsLst>
                  <a:lin ang="5400000" scaled="0"/>
                </a:gradFill>
                <a:hlinkClick r:id="rId4"/>
              </a:rPr>
              <a:t>https://github.com/SharePoint/sp-dev-modernization</a:t>
            </a:r>
            <a:r>
              <a:rPr lang="en-US" sz="1440" dirty="0">
                <a:gradFill>
                  <a:gsLst>
                    <a:gs pos="1250">
                      <a:srgbClr val="000000"/>
                    </a:gs>
                    <a:gs pos="99000">
                      <a:srgbClr val="000000"/>
                    </a:gs>
                  </a:gsLst>
                  <a:lin ang="5400000" scaled="0"/>
                </a:gradFill>
              </a:rPr>
              <a:t> repository</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If you’re unfamiliar with Git you can also describe the change in the issue list</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11" name="Group 10">
            <a:extLst>
              <a:ext uri="{FF2B5EF4-FFF2-40B4-BE49-F238E27FC236}">
                <a16:creationId xmlns:a16="http://schemas.microsoft.com/office/drawing/2014/main" id="{B7F7993B-E0C0-466C-AD43-62E26EAA4F66}"/>
              </a:ext>
            </a:extLst>
          </p:cNvPr>
          <p:cNvGrpSpPr/>
          <p:nvPr/>
        </p:nvGrpSpPr>
        <p:grpSpPr>
          <a:xfrm>
            <a:off x="10556590" y="26239"/>
            <a:ext cx="1770362" cy="778316"/>
            <a:chOff x="8927113" y="4758694"/>
            <a:chExt cx="2598951" cy="1020645"/>
          </a:xfrm>
        </p:grpSpPr>
        <p:sp>
          <p:nvSpPr>
            <p:cNvPr id="12" name="Oval 11">
              <a:extLst>
                <a:ext uri="{FF2B5EF4-FFF2-40B4-BE49-F238E27FC236}">
                  <a16:creationId xmlns:a16="http://schemas.microsoft.com/office/drawing/2014/main" id="{AA1A7DEC-36C1-4377-9145-AFF9FFEA049A}"/>
                </a:ext>
                <a:ext uri="{C183D7F6-B498-43B3-948B-1728B52AA6E4}">
                  <adec:decorative xmlns:adec="http://schemas.microsoft.com/office/drawing/2017/decorative" val="1"/>
                </a:ext>
              </a:extLst>
            </p:cNvPr>
            <p:cNvSpPr/>
            <p:nvPr/>
          </p:nvSpPr>
          <p:spPr>
            <a:xfrm>
              <a:off x="8927113" y="4957467"/>
              <a:ext cx="760555" cy="760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E87384F9-21D6-4DD6-A61D-1C95272221C1}"/>
                </a:ext>
                <a:ext uri="{C183D7F6-B498-43B3-948B-1728B52AA6E4}">
                  <adec:decorative xmlns:adec="http://schemas.microsoft.com/office/drawing/2017/decorative" val="1"/>
                </a:ext>
              </a:extLst>
            </p:cNvPr>
            <p:cNvSpPr/>
            <p:nvPr/>
          </p:nvSpPr>
          <p:spPr>
            <a:xfrm>
              <a:off x="9190241" y="5255947"/>
              <a:ext cx="2335823" cy="523392"/>
            </a:xfrm>
            <a:prstGeom prst="roundRect">
              <a:avLst>
                <a:gd name="adj" fmla="val 4167"/>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3288F48-BFCD-49D0-BD02-FA9EC17F5106}"/>
                </a:ext>
              </a:extLst>
            </p:cNvPr>
            <p:cNvSpPr txBox="1"/>
            <p:nvPr/>
          </p:nvSpPr>
          <p:spPr>
            <a:xfrm>
              <a:off x="9898711" y="5314602"/>
              <a:ext cx="1497281" cy="3632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Support</a:t>
              </a:r>
            </a:p>
          </p:txBody>
        </p:sp>
        <p:pic>
          <p:nvPicPr>
            <p:cNvPr id="16" name="Graphic 15">
              <a:extLst>
                <a:ext uri="{FF2B5EF4-FFF2-40B4-BE49-F238E27FC236}">
                  <a16:creationId xmlns:a16="http://schemas.microsoft.com/office/drawing/2014/main" id="{03D4475F-8C80-41D9-999E-06E7B189C0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2293" y="4758694"/>
              <a:ext cx="543290" cy="768918"/>
            </a:xfrm>
            <a:prstGeom prst="rect">
              <a:avLst/>
            </a:prstGeom>
          </p:spPr>
        </p:pic>
      </p:grpSp>
    </p:spTree>
    <p:extLst>
      <p:ext uri="{BB962C8B-B14F-4D97-AF65-F5344CB8AC3E}">
        <p14:creationId xmlns:p14="http://schemas.microsoft.com/office/powerpoint/2010/main" val="866998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What’s next?</a:t>
            </a:r>
            <a:br>
              <a:rPr lang="en-US" dirty="0"/>
            </a:br>
            <a:r>
              <a:rPr lang="en-US" sz="2000" spc="0" dirty="0">
                <a:gradFill>
                  <a:gsLst>
                    <a:gs pos="1250">
                      <a:schemeClr val="accent1"/>
                    </a:gs>
                    <a:gs pos="100000">
                      <a:schemeClr val="accent1"/>
                    </a:gs>
                  </a:gsLst>
                  <a:lin ang="5400000" scaled="0"/>
                </a:gradFill>
                <a:cs typeface="Segoe UI Semilight" charset="0"/>
              </a:rPr>
              <a:t>What else can you consider combining with the Teamwork Transformation?</a:t>
            </a:r>
          </a:p>
        </p:txBody>
      </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7646"/>
            <a:ext cx="8861025"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Make the Teams experience richer by populating the created Teams team with channels and messages. </a:t>
            </a:r>
            <a:r>
              <a:rPr lang="en-US" sz="2040" dirty="0">
                <a:gradFill>
                  <a:gsLst>
                    <a:gs pos="1250">
                      <a:srgbClr val="000000"/>
                    </a:gs>
                    <a:gs pos="99000">
                      <a:srgbClr val="000000"/>
                    </a:gs>
                  </a:gsLst>
                  <a:lin ang="5400000" scaled="0"/>
                </a:gradFill>
              </a:rPr>
              <a:t>See </a:t>
            </a:r>
            <a:r>
              <a:rPr lang="en-US" sz="2040" dirty="0">
                <a:gradFill>
                  <a:gsLst>
                    <a:gs pos="1250">
                      <a:srgbClr val="000000"/>
                    </a:gs>
                    <a:gs pos="99000">
                      <a:srgbClr val="000000"/>
                    </a:gs>
                  </a:gsLst>
                  <a:lin ang="5400000" scaled="0"/>
                </a:gradFill>
                <a:hlinkClick r:id="rId3"/>
              </a:rPr>
              <a:t>https://docs.microsoft.com/en-us/sharepoint/dev/solution-guidance/pnp-provisioning-tenant-templates</a:t>
            </a:r>
            <a:r>
              <a:rPr lang="en-US" sz="2040" dirty="0">
                <a:gradFill>
                  <a:gsLst>
                    <a:gs pos="1250">
                      <a:srgbClr val="000000"/>
                    </a:gs>
                    <a:gs pos="99000">
                      <a:srgbClr val="000000"/>
                    </a:gs>
                  </a:gsLst>
                  <a:lin ang="5400000" scaled="0"/>
                </a:gradFill>
              </a:rPr>
              <a:t> on how to get started with PnP Tenant templates that provision Teams content</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Create SharePoint Framework based customizations to replace existing, business critical, classic customizations. The customizations can also be hosted in Teams. </a:t>
            </a:r>
            <a:r>
              <a:rPr lang="en-US" sz="2040" dirty="0">
                <a:gradFill>
                  <a:gsLst>
                    <a:gs pos="1250">
                      <a:srgbClr val="000000"/>
                    </a:gs>
                    <a:gs pos="99000">
                      <a:srgbClr val="000000"/>
                    </a:gs>
                  </a:gsLst>
                  <a:lin ang="5400000" scaled="0"/>
                </a:gradFill>
              </a:rPr>
              <a:t>See </a:t>
            </a:r>
            <a:r>
              <a:rPr lang="en-US" sz="2040" dirty="0">
                <a:gradFill>
                  <a:gsLst>
                    <a:gs pos="1250">
                      <a:srgbClr val="000000"/>
                    </a:gs>
                    <a:gs pos="99000">
                      <a:srgbClr val="000000"/>
                    </a:gs>
                  </a:gsLst>
                  <a:lin ang="5400000" scaled="0"/>
                </a:gradFill>
                <a:hlinkClick r:id="rId4"/>
              </a:rPr>
              <a:t>https://docs.microsoft.com/en-us/sharepoint/dev/spfx/sharepoint-framework-overview</a:t>
            </a:r>
            <a:r>
              <a:rPr lang="en-US" sz="2040" dirty="0">
                <a:gradFill>
                  <a:gsLst>
                    <a:gs pos="1250">
                      <a:srgbClr val="000000"/>
                    </a:gs>
                    <a:gs pos="99000">
                      <a:srgbClr val="000000"/>
                    </a:gs>
                  </a:gsLst>
                  <a:lin ang="5400000" scaled="0"/>
                </a:gradFill>
              </a:rPr>
              <a:t> to learn more.</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endParaRPr lang="en-US" sz="1440" dirty="0">
              <a:gradFill>
                <a:gsLst>
                  <a:gs pos="1250">
                    <a:srgbClr val="000000"/>
                  </a:gs>
                  <a:gs pos="99000">
                    <a:srgbClr val="000000"/>
                  </a:gs>
                </a:gsLst>
                <a:lin ang="5400000" scaled="0"/>
              </a:gradFill>
              <a:latin typeface="Segoe UI"/>
            </a:endParaRPr>
          </a:p>
        </p:txBody>
      </p:sp>
      <p:grpSp>
        <p:nvGrpSpPr>
          <p:cNvPr id="9" name="Group 8">
            <a:extLst>
              <a:ext uri="{FF2B5EF4-FFF2-40B4-BE49-F238E27FC236}">
                <a16:creationId xmlns:a16="http://schemas.microsoft.com/office/drawing/2014/main" id="{85F4247B-4804-4534-9A8F-485E0208CAED}"/>
              </a:ext>
            </a:extLst>
          </p:cNvPr>
          <p:cNvGrpSpPr/>
          <p:nvPr/>
        </p:nvGrpSpPr>
        <p:grpSpPr>
          <a:xfrm>
            <a:off x="10556590" y="26239"/>
            <a:ext cx="1770362" cy="778316"/>
            <a:chOff x="8927113" y="4758694"/>
            <a:chExt cx="2598951" cy="1020645"/>
          </a:xfrm>
        </p:grpSpPr>
        <p:sp>
          <p:nvSpPr>
            <p:cNvPr id="10" name="Oval 9">
              <a:extLst>
                <a:ext uri="{FF2B5EF4-FFF2-40B4-BE49-F238E27FC236}">
                  <a16:creationId xmlns:a16="http://schemas.microsoft.com/office/drawing/2014/main" id="{B0E572AA-8EF1-4A70-8839-DB55361495CB}"/>
                </a:ext>
                <a:ext uri="{C183D7F6-B498-43B3-948B-1728B52AA6E4}">
                  <adec:decorative xmlns:adec="http://schemas.microsoft.com/office/drawing/2017/decorative" val="1"/>
                </a:ext>
              </a:extLst>
            </p:cNvPr>
            <p:cNvSpPr/>
            <p:nvPr/>
          </p:nvSpPr>
          <p:spPr>
            <a:xfrm>
              <a:off x="8927113" y="4957467"/>
              <a:ext cx="760555" cy="760554"/>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E660752B-51CB-4D42-A4DD-D615DB29B841}"/>
                </a:ext>
                <a:ext uri="{C183D7F6-B498-43B3-948B-1728B52AA6E4}">
                  <adec:decorative xmlns:adec="http://schemas.microsoft.com/office/drawing/2017/decorative" val="1"/>
                </a:ext>
              </a:extLst>
            </p:cNvPr>
            <p:cNvSpPr/>
            <p:nvPr/>
          </p:nvSpPr>
          <p:spPr>
            <a:xfrm>
              <a:off x="9190241" y="5255947"/>
              <a:ext cx="2335823" cy="523392"/>
            </a:xfrm>
            <a:prstGeom prst="roundRect">
              <a:avLst>
                <a:gd name="adj" fmla="val 4167"/>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FD8CA5A-60E4-4645-9DDA-1DA4B1870268}"/>
                </a:ext>
              </a:extLst>
            </p:cNvPr>
            <p:cNvSpPr txBox="1"/>
            <p:nvPr/>
          </p:nvSpPr>
          <p:spPr>
            <a:xfrm>
              <a:off x="9898711" y="5314602"/>
              <a:ext cx="1497281" cy="3632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Support</a:t>
              </a:r>
            </a:p>
          </p:txBody>
        </p:sp>
        <p:pic>
          <p:nvPicPr>
            <p:cNvPr id="19" name="Graphic 18">
              <a:extLst>
                <a:ext uri="{FF2B5EF4-FFF2-40B4-BE49-F238E27FC236}">
                  <a16:creationId xmlns:a16="http://schemas.microsoft.com/office/drawing/2014/main" id="{899FB7DF-B700-4A37-BD3A-F118F2EC818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92293" y="4758694"/>
              <a:ext cx="543290" cy="768918"/>
            </a:xfrm>
            <a:prstGeom prst="rect">
              <a:avLst/>
            </a:prstGeom>
          </p:spPr>
        </p:pic>
      </p:grpSp>
    </p:spTree>
    <p:extLst>
      <p:ext uri="{BB962C8B-B14F-4D97-AF65-F5344CB8AC3E}">
        <p14:creationId xmlns:p14="http://schemas.microsoft.com/office/powerpoint/2010/main" val="2124553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0ECD80-33D9-4DDF-B347-9EE309C7BA0C}"/>
              </a:ext>
            </a:extLst>
          </p:cNvPr>
          <p:cNvSpPr/>
          <p:nvPr/>
        </p:nvSpPr>
        <p:spPr>
          <a:xfrm>
            <a:off x="415777" y="1891177"/>
            <a:ext cx="4326897" cy="596286"/>
          </a:xfrm>
          <a:prstGeom prst="rect">
            <a:avLst/>
          </a:prstGeom>
        </p:spPr>
        <p:txBody>
          <a:bodyPr wrap="square" lIns="0" tIns="0" rIns="0" bIns="0" anchor="t">
            <a:spAutoFit/>
          </a:bodyPr>
          <a:lstStyle/>
          <a:p>
            <a:pPr defTabSz="896214">
              <a:defRPr/>
            </a:pPr>
            <a:r>
              <a:rPr lang="en-US" sz="2400" kern="0">
                <a:gradFill>
                  <a:gsLst>
                    <a:gs pos="1250">
                      <a:srgbClr val="2C292A"/>
                    </a:gs>
                    <a:gs pos="100000">
                      <a:srgbClr val="2C292A"/>
                    </a:gs>
                  </a:gsLst>
                  <a:lin ang="5400000" scaled="0"/>
                </a:gradFill>
                <a:latin typeface="Segoe UI Semibold" charset="0"/>
                <a:ea typeface="Segoe UI Semibold" charset="0"/>
                <a:cs typeface="Segoe UI Semibold" charset="0"/>
              </a:rPr>
              <a:t>Content services</a:t>
            </a:r>
            <a:endParaRPr lang="en-US" sz="2000" kern="0">
              <a:gradFill>
                <a:gsLst>
                  <a:gs pos="1250">
                    <a:srgbClr val="2C292A"/>
                  </a:gs>
                  <a:gs pos="100000">
                    <a:srgbClr val="2C292A"/>
                  </a:gs>
                </a:gsLst>
                <a:lin ang="5400000" scaled="0"/>
              </a:gradFill>
              <a:latin typeface="Segoe UI Semibold" charset="0"/>
              <a:ea typeface="Segoe UI Semibold" charset="0"/>
              <a:cs typeface="Segoe UI Semibold" charset="0"/>
            </a:endParaRPr>
          </a:p>
          <a:p>
            <a:pPr defTabSz="896214">
              <a:defRPr/>
            </a:pPr>
            <a:r>
              <a:rPr lang="en-US" sz="1399" kern="0">
                <a:gradFill>
                  <a:gsLst>
                    <a:gs pos="1250">
                      <a:srgbClr val="2C292A"/>
                    </a:gs>
                    <a:gs pos="100000">
                      <a:srgbClr val="2C292A"/>
                    </a:gs>
                  </a:gsLst>
                  <a:lin ang="5400000" scaled="0"/>
                </a:gradFill>
                <a:latin typeface="Segoe UI"/>
                <a:cs typeface="Segoe UI"/>
              </a:rPr>
              <a:t>shared files, pages, data, and apps across Office 365</a:t>
            </a:r>
          </a:p>
        </p:txBody>
      </p:sp>
      <p:sp>
        <p:nvSpPr>
          <p:cNvPr id="17" name="Rectangle 16">
            <a:extLst>
              <a:ext uri="{FF2B5EF4-FFF2-40B4-BE49-F238E27FC236}">
                <a16:creationId xmlns:a16="http://schemas.microsoft.com/office/drawing/2014/main" id="{AADDAE04-10F7-4997-8001-BBC6D91206F1}"/>
              </a:ext>
            </a:extLst>
          </p:cNvPr>
          <p:cNvSpPr/>
          <p:nvPr/>
        </p:nvSpPr>
        <p:spPr>
          <a:xfrm>
            <a:off x="415776" y="3004425"/>
            <a:ext cx="4952248" cy="596286"/>
          </a:xfrm>
          <a:prstGeom prst="rect">
            <a:avLst/>
          </a:prstGeom>
        </p:spPr>
        <p:txBody>
          <a:bodyPr wrap="square" lIns="0" tIns="0" rIns="0" bIns="0" anchor="t">
            <a:spAutoFit/>
          </a:bodyPr>
          <a:lstStyle/>
          <a:p>
            <a:pPr defTabSz="896214">
              <a:defRPr/>
            </a:pPr>
            <a:r>
              <a:rPr lang="en-US" sz="2400" kern="0">
                <a:gradFill>
                  <a:gsLst>
                    <a:gs pos="1250">
                      <a:srgbClr val="2C292A"/>
                    </a:gs>
                    <a:gs pos="100000">
                      <a:srgbClr val="2C292A"/>
                    </a:gs>
                  </a:gsLst>
                  <a:lin ang="5400000" scaled="0"/>
                </a:gradFill>
                <a:latin typeface="Segoe UI Semibold" charset="0"/>
                <a:cs typeface="Segoe UI Semibold" charset="0"/>
              </a:rPr>
              <a:t>Anywhere access to files</a:t>
            </a:r>
          </a:p>
          <a:p>
            <a:pPr defTabSz="896214">
              <a:defRPr/>
            </a:pPr>
            <a:r>
              <a:rPr lang="en-US" sz="1399" kern="0">
                <a:gradFill>
                  <a:gsLst>
                    <a:gs pos="1250">
                      <a:srgbClr val="2C292A"/>
                    </a:gs>
                    <a:gs pos="100000">
                      <a:srgbClr val="2C292A"/>
                    </a:gs>
                  </a:gsLst>
                  <a:lin ang="5400000" scaled="0"/>
                </a:gradFill>
                <a:latin typeface="Segoe UI"/>
                <a:cs typeface="Segoe UI"/>
              </a:rPr>
              <a:t>simple and secure sharing with OneDrive</a:t>
            </a:r>
          </a:p>
        </p:txBody>
      </p:sp>
      <p:sp>
        <p:nvSpPr>
          <p:cNvPr id="18" name="Rectangle 17">
            <a:extLst>
              <a:ext uri="{FF2B5EF4-FFF2-40B4-BE49-F238E27FC236}">
                <a16:creationId xmlns:a16="http://schemas.microsoft.com/office/drawing/2014/main" id="{98874B88-1BC1-4C62-B861-6C9A3DC80378}"/>
              </a:ext>
            </a:extLst>
          </p:cNvPr>
          <p:cNvSpPr/>
          <p:nvPr/>
        </p:nvSpPr>
        <p:spPr>
          <a:xfrm>
            <a:off x="430292" y="5230918"/>
            <a:ext cx="4326897" cy="596286"/>
          </a:xfrm>
          <a:prstGeom prst="rect">
            <a:avLst/>
          </a:prstGeom>
        </p:spPr>
        <p:txBody>
          <a:bodyPr wrap="square" lIns="0" tIns="0" rIns="0" bIns="0" anchor="t">
            <a:spAutoFit/>
          </a:bodyPr>
          <a:lstStyle/>
          <a:p>
            <a:pPr defTabSz="896214">
              <a:defRPr/>
            </a:pPr>
            <a:r>
              <a:rPr lang="en-US" sz="2400" kern="0">
                <a:gradFill>
                  <a:gsLst>
                    <a:gs pos="1250">
                      <a:srgbClr val="2C292A"/>
                    </a:gs>
                    <a:gs pos="100000">
                      <a:srgbClr val="2C292A"/>
                    </a:gs>
                  </a:gsLst>
                  <a:lin ang="5400000" scaled="0"/>
                </a:gradFill>
                <a:latin typeface="Segoe UI Semibold" charset="0"/>
                <a:cs typeface="Segoe UI Semibold" charset="0"/>
              </a:rPr>
              <a:t>Modern solutions framework</a:t>
            </a:r>
          </a:p>
          <a:p>
            <a:pPr defTabSz="896214">
              <a:defRPr/>
            </a:pPr>
            <a:r>
              <a:rPr lang="en-US" sz="1399" kern="0">
                <a:gradFill>
                  <a:gsLst>
                    <a:gs pos="1250">
                      <a:srgbClr val="2C292A"/>
                    </a:gs>
                    <a:gs pos="100000">
                      <a:srgbClr val="2C292A"/>
                    </a:gs>
                  </a:gsLst>
                  <a:lin ang="5400000" scaled="0"/>
                </a:gradFill>
                <a:latin typeface="Segoe UI"/>
                <a:cs typeface="Segoe UI"/>
              </a:rPr>
              <a:t>no-code apps, workflow, and custom development</a:t>
            </a:r>
          </a:p>
        </p:txBody>
      </p:sp>
      <p:sp>
        <p:nvSpPr>
          <p:cNvPr id="19" name="Rectangle 18">
            <a:extLst>
              <a:ext uri="{FF2B5EF4-FFF2-40B4-BE49-F238E27FC236}">
                <a16:creationId xmlns:a16="http://schemas.microsoft.com/office/drawing/2014/main" id="{446B93CA-4F01-4BC0-98ED-DF03EDF504EA}"/>
              </a:ext>
            </a:extLst>
          </p:cNvPr>
          <p:cNvSpPr/>
          <p:nvPr/>
        </p:nvSpPr>
        <p:spPr>
          <a:xfrm>
            <a:off x="411653" y="4117671"/>
            <a:ext cx="4326897" cy="596286"/>
          </a:xfrm>
          <a:prstGeom prst="rect">
            <a:avLst/>
          </a:prstGeom>
        </p:spPr>
        <p:txBody>
          <a:bodyPr wrap="square" lIns="0" tIns="0" rIns="0" bIns="0" anchor="t">
            <a:spAutoFit/>
          </a:bodyPr>
          <a:lstStyle/>
          <a:p>
            <a:pPr defTabSz="896214">
              <a:defRPr/>
            </a:pPr>
            <a:r>
              <a:rPr lang="en-US" sz="2400" kern="0">
                <a:gradFill>
                  <a:gsLst>
                    <a:gs pos="1250">
                      <a:srgbClr val="2C292A"/>
                    </a:gs>
                    <a:gs pos="100000">
                      <a:srgbClr val="2C292A"/>
                    </a:gs>
                  </a:gsLst>
                  <a:lin ang="5400000" scaled="0"/>
                </a:gradFill>
                <a:latin typeface="Segoe UI Semibold" charset="0"/>
                <a:cs typeface="Segoe UI Semibold" charset="0"/>
              </a:rPr>
              <a:t>Intelligent intranet &amp; search</a:t>
            </a:r>
          </a:p>
          <a:p>
            <a:pPr defTabSz="896214">
              <a:defRPr/>
            </a:pPr>
            <a:r>
              <a:rPr lang="en-US" sz="1399" kern="0">
                <a:gradFill>
                  <a:gsLst>
                    <a:gs pos="1250">
                      <a:srgbClr val="2C292A"/>
                    </a:gs>
                    <a:gs pos="100000">
                      <a:srgbClr val="2C292A"/>
                    </a:gs>
                  </a:gsLst>
                  <a:lin ang="5400000" scaled="0"/>
                </a:gradFill>
                <a:latin typeface="Segoe UI"/>
                <a:cs typeface="Segoe UI"/>
              </a:rPr>
              <a:t>connect people, news, knowledge, and apps</a:t>
            </a:r>
          </a:p>
        </p:txBody>
      </p:sp>
      <p:pic>
        <p:nvPicPr>
          <p:cNvPr id="15" name="Picture 14">
            <a:extLst>
              <a:ext uri="{FF2B5EF4-FFF2-40B4-BE49-F238E27FC236}">
                <a16:creationId xmlns:a16="http://schemas.microsoft.com/office/drawing/2014/main" id="{6E781093-AE1D-448A-8B22-D12A0ECC756C}"/>
              </a:ext>
            </a:extLst>
          </p:cNvPr>
          <p:cNvPicPr>
            <a:picLocks noChangeAspect="1"/>
          </p:cNvPicPr>
          <p:nvPr/>
        </p:nvPicPr>
        <p:blipFill rotWithShape="1">
          <a:blip r:embed="rId3"/>
          <a:srcRect l="1661" r="36183" b="16949"/>
          <a:stretch/>
        </p:blipFill>
        <p:spPr>
          <a:xfrm>
            <a:off x="6386660" y="941946"/>
            <a:ext cx="6566329" cy="6376441"/>
          </a:xfrm>
          <a:prstGeom prst="rect">
            <a:avLst/>
          </a:prstGeom>
        </p:spPr>
      </p:pic>
      <p:pic>
        <p:nvPicPr>
          <p:cNvPr id="20" name="Picture 19" descr="A screenshot of a computer&#10;&#10;Description generated with very high confidence">
            <a:extLst>
              <a:ext uri="{FF2B5EF4-FFF2-40B4-BE49-F238E27FC236}">
                <a16:creationId xmlns:a16="http://schemas.microsoft.com/office/drawing/2014/main" id="{B303EF26-FC43-4719-A8ED-B20F992EA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918" y="1729125"/>
            <a:ext cx="5611441" cy="8626665"/>
          </a:xfrm>
          <a:prstGeom prst="rect">
            <a:avLst/>
          </a:prstGeom>
        </p:spPr>
      </p:pic>
      <p:pic>
        <p:nvPicPr>
          <p:cNvPr id="21" name="Picture 20" descr="A screenshot of a cell phone&#10;&#10;Description generated with very high confidence">
            <a:extLst>
              <a:ext uri="{FF2B5EF4-FFF2-40B4-BE49-F238E27FC236}">
                <a16:creationId xmlns:a16="http://schemas.microsoft.com/office/drawing/2014/main" id="{66D9B013-F5F5-43A5-AC4C-E7D0D11226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1412" y="3237652"/>
            <a:ext cx="2948444" cy="5334277"/>
          </a:xfrm>
          <a:prstGeom prst="rect">
            <a:avLst/>
          </a:prstGeom>
        </p:spPr>
      </p:pic>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a:t>SharePoint</a:t>
            </a:r>
            <a:br>
              <a:rPr lang="en-US"/>
            </a:br>
            <a:r>
              <a:rPr lang="en-US" sz="2000" spc="0">
                <a:gradFill>
                  <a:gsLst>
                    <a:gs pos="1250">
                      <a:schemeClr val="accent1"/>
                    </a:gs>
                    <a:gs pos="100000">
                      <a:schemeClr val="accent1"/>
                    </a:gs>
                  </a:gsLst>
                  <a:lin ang="5400000" scaled="0"/>
                </a:gradFill>
                <a:cs typeface="Segoe UI Semilight" charset="0"/>
              </a:rPr>
              <a:t>Content collaboration for the modern workplace</a:t>
            </a:r>
          </a:p>
        </p:txBody>
      </p:sp>
    </p:spTree>
    <p:extLst>
      <p:ext uri="{BB962C8B-B14F-4D97-AF65-F5344CB8AC3E}">
        <p14:creationId xmlns:p14="http://schemas.microsoft.com/office/powerpoint/2010/main" val="11120703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0 1.41171E-6 L 0 0.04358 " pathEditMode="relative" rAng="0" ptsTypes="AA">
                                      <p:cBhvr>
                                        <p:cTn id="9" dur="500" spd="-100000" fill="hold"/>
                                        <p:tgtEl>
                                          <p:spTgt spid="16"/>
                                        </p:tgtEl>
                                        <p:attrNameLst>
                                          <p:attrName>ppt_x</p:attrName>
                                          <p:attrName>ppt_y</p:attrName>
                                        </p:attrNameLst>
                                      </p:cBhvr>
                                      <p:rCtr x="0" y="2179"/>
                                    </p:animMotion>
                                  </p:child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2" nodeType="clickEffect">
                                  <p:stCondLst>
                                    <p:cond delay="0"/>
                                  </p:stCondLst>
                                  <p:childTnLst>
                                    <p:animClr clrSpc="rgb" dir="cw">
                                      <p:cBhvr override="childStyle">
                                        <p:cTn id="13" dur="1000" fill="hold"/>
                                        <p:tgtEl>
                                          <p:spTgt spid="16"/>
                                        </p:tgtEl>
                                        <p:attrNameLst>
                                          <p:attrName>style.color</p:attrName>
                                        </p:attrNameLst>
                                      </p:cBhvr>
                                      <p:to>
                                        <a:srgbClr val="8C8C8C"/>
                                      </p:to>
                                    </p:animClr>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42" presetClass="path" presetSubtype="0" decel="100000" fill="hold" grpId="1" nodeType="withEffect">
                                  <p:stCondLst>
                                    <p:cond delay="0"/>
                                  </p:stCondLst>
                                  <p:childTnLst>
                                    <p:animMotion origin="layout" path="M 0 1.41171E-6 L 0 0.04358 " pathEditMode="relative" rAng="0" ptsTypes="AA">
                                      <p:cBhvr>
                                        <p:cTn id="18" dur="500" spd="-100000" fill="hold"/>
                                        <p:tgtEl>
                                          <p:spTgt spid="17"/>
                                        </p:tgtEl>
                                        <p:attrNameLst>
                                          <p:attrName>ppt_x</p:attrName>
                                          <p:attrName>ppt_y</p:attrName>
                                        </p:attrNameLst>
                                      </p:cBhvr>
                                      <p:rCtr x="0" y="2179"/>
                                    </p:animMotion>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2" nodeType="clickEffect">
                                  <p:stCondLst>
                                    <p:cond delay="0"/>
                                  </p:stCondLst>
                                  <p:childTnLst>
                                    <p:animClr clrSpc="rgb" dir="cw">
                                      <p:cBhvr override="childStyle">
                                        <p:cTn id="22" dur="1000" fill="hold"/>
                                        <p:tgtEl>
                                          <p:spTgt spid="17"/>
                                        </p:tgtEl>
                                        <p:attrNameLst>
                                          <p:attrName>style.color</p:attrName>
                                        </p:attrNameLst>
                                      </p:cBhvr>
                                      <p:to>
                                        <a:srgbClr val="8C8C8C"/>
                                      </p:to>
                                    </p:animClr>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42" presetClass="path" presetSubtype="0" decel="100000" fill="hold" grpId="1" nodeType="withEffect">
                                  <p:stCondLst>
                                    <p:cond delay="0"/>
                                  </p:stCondLst>
                                  <p:childTnLst>
                                    <p:animMotion origin="layout" path="M 0 1.41171E-6 L 0 0.04358 " pathEditMode="relative" rAng="0" ptsTypes="AA">
                                      <p:cBhvr>
                                        <p:cTn id="27" dur="500" spd="-100000" fill="hold"/>
                                        <p:tgtEl>
                                          <p:spTgt spid="19"/>
                                        </p:tgtEl>
                                        <p:attrNameLst>
                                          <p:attrName>ppt_x</p:attrName>
                                          <p:attrName>ppt_y</p:attrName>
                                        </p:attrNameLst>
                                      </p:cBhvr>
                                      <p:rCtr x="0" y="2179"/>
                                    </p:animMotion>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grpId="2" nodeType="clickEffect">
                                  <p:stCondLst>
                                    <p:cond delay="0"/>
                                  </p:stCondLst>
                                  <p:childTnLst>
                                    <p:animClr clrSpc="rgb" dir="cw">
                                      <p:cBhvr override="childStyle">
                                        <p:cTn id="31" dur="1000" fill="hold"/>
                                        <p:tgtEl>
                                          <p:spTgt spid="19"/>
                                        </p:tgtEl>
                                        <p:attrNameLst>
                                          <p:attrName>style.color</p:attrName>
                                        </p:attrNameLst>
                                      </p:cBhvr>
                                      <p:to>
                                        <a:srgbClr val="8C8C8C"/>
                                      </p:to>
                                    </p:animClr>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42" presetClass="path" presetSubtype="0" decel="100000" fill="hold" grpId="1" nodeType="withEffect">
                                  <p:stCondLst>
                                    <p:cond delay="0"/>
                                  </p:stCondLst>
                                  <p:childTnLst>
                                    <p:animMotion origin="layout" path="M 0 1.41171E-6 L 0 0.04358 " pathEditMode="relative" rAng="0" ptsTypes="AA">
                                      <p:cBhvr>
                                        <p:cTn id="36" dur="500" spd="-100000" fill="hold"/>
                                        <p:tgtEl>
                                          <p:spTgt spid="18"/>
                                        </p:tgtEl>
                                        <p:attrNameLst>
                                          <p:attrName>ppt_x</p:attrName>
                                          <p:attrName>ppt_y</p:attrName>
                                        </p:attrNameLst>
                                      </p:cBhvr>
                                      <p:rCtr x="0" y="2179"/>
                                    </p:animMotion>
                                  </p:childTnLst>
                                </p:cTn>
                              </p:par>
                            </p:childTnLst>
                          </p:cTn>
                        </p:par>
                      </p:childTnLst>
                    </p:cTn>
                  </p:par>
                  <p:par>
                    <p:cTn id="37" fill="hold">
                      <p:stCondLst>
                        <p:cond delay="indefinite"/>
                      </p:stCondLst>
                      <p:childTnLst>
                        <p:par>
                          <p:cTn id="38" fill="hold">
                            <p:stCondLst>
                              <p:cond delay="0"/>
                            </p:stCondLst>
                            <p:childTnLst>
                              <p:par>
                                <p:cTn id="39" presetID="3" presetClass="emph" presetSubtype="2" fill="hold" grpId="3" nodeType="clickEffect">
                                  <p:stCondLst>
                                    <p:cond delay="0"/>
                                  </p:stCondLst>
                                  <p:childTnLst>
                                    <p:animClr clrSpc="rgb" dir="cw">
                                      <p:cBhvr override="childStyle">
                                        <p:cTn id="40" dur="1000" fill="hold"/>
                                        <p:tgtEl>
                                          <p:spTgt spid="16"/>
                                        </p:tgtEl>
                                        <p:attrNameLst>
                                          <p:attrName>style.color</p:attrName>
                                        </p:attrNameLst>
                                      </p:cBhvr>
                                      <p:to>
                                        <a:srgbClr val="1A1A1A"/>
                                      </p:to>
                                    </p:animClr>
                                  </p:childTnLst>
                                </p:cTn>
                              </p:par>
                              <p:par>
                                <p:cTn id="41" presetID="3" presetClass="emph" presetSubtype="2" fill="hold" grpId="3" nodeType="withEffect">
                                  <p:stCondLst>
                                    <p:cond delay="0"/>
                                  </p:stCondLst>
                                  <p:childTnLst>
                                    <p:animClr clrSpc="rgb" dir="cw">
                                      <p:cBhvr override="childStyle">
                                        <p:cTn id="42" dur="1000" fill="hold"/>
                                        <p:tgtEl>
                                          <p:spTgt spid="17"/>
                                        </p:tgtEl>
                                        <p:attrNameLst>
                                          <p:attrName>style.color</p:attrName>
                                        </p:attrNameLst>
                                      </p:cBhvr>
                                      <p:to>
                                        <a:srgbClr val="1A1A1A"/>
                                      </p:to>
                                    </p:animClr>
                                  </p:childTnLst>
                                </p:cTn>
                              </p:par>
                              <p:par>
                                <p:cTn id="43" presetID="3" presetClass="emph" presetSubtype="2" fill="hold" grpId="3" nodeType="withEffect">
                                  <p:stCondLst>
                                    <p:cond delay="0"/>
                                  </p:stCondLst>
                                  <p:childTnLst>
                                    <p:animClr clrSpc="rgb" dir="cw">
                                      <p:cBhvr override="childStyle">
                                        <p:cTn id="44" dur="1000" fill="hold"/>
                                        <p:tgtEl>
                                          <p:spTgt spid="19"/>
                                        </p:tgtEl>
                                        <p:attrNameLst>
                                          <p:attrName>style.color</p:attrName>
                                        </p:attrNameLst>
                                      </p:cBhvr>
                                      <p:to>
                                        <a:srgbClr val="1A1A1A"/>
                                      </p:to>
                                    </p:animClr>
                                  </p:childTnLst>
                                </p:cTn>
                              </p:par>
                              <p:par>
                                <p:cTn id="45" presetID="3" presetClass="emph" presetSubtype="2" fill="hold" grpId="2" nodeType="withEffect">
                                  <p:stCondLst>
                                    <p:cond delay="0"/>
                                  </p:stCondLst>
                                  <p:childTnLst>
                                    <p:animClr clrSpc="rgb" dir="cw">
                                      <p:cBhvr override="childStyle">
                                        <p:cTn id="46" dur="1000" fill="hold"/>
                                        <p:tgtEl>
                                          <p:spTgt spid="18"/>
                                        </p:tgtEl>
                                        <p:attrNameLst>
                                          <p:attrName>style.color</p:attrName>
                                        </p:attrNameLst>
                                      </p:cBhvr>
                                      <p:to>
                                        <a:srgbClr val="1A1A1A"/>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6" grpId="3"/>
      <p:bldP spid="17" grpId="0"/>
      <p:bldP spid="17" grpId="1"/>
      <p:bldP spid="17" grpId="2"/>
      <p:bldP spid="17" grpId="3"/>
      <p:bldP spid="18" grpId="0"/>
      <p:bldP spid="18" grpId="1"/>
      <p:bldP spid="18" grpId="2"/>
      <p:bldP spid="19" grpId="0"/>
      <p:bldP spid="19" grpId="1"/>
      <p:bldP spid="19" grpId="2"/>
      <p:bldP spid="19" grpId="3"/>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C39348-72EA-491A-8189-EE27D9EF9B3B}"/>
              </a:ext>
            </a:extLst>
          </p:cNvPr>
          <p:cNvPicPr>
            <a:picLocks noChangeAspect="1"/>
          </p:cNvPicPr>
          <p:nvPr/>
        </p:nvPicPr>
        <p:blipFill>
          <a:blip r:embed="rId2"/>
          <a:stretch>
            <a:fillRect/>
          </a:stretch>
        </p:blipFill>
        <p:spPr>
          <a:xfrm>
            <a:off x="7027858" y="0"/>
            <a:ext cx="5407735" cy="6989733"/>
          </a:xfrm>
          <a:prstGeom prst="rect">
            <a:avLst/>
          </a:prstGeom>
        </p:spPr>
      </p:pic>
      <p:pic>
        <p:nvPicPr>
          <p:cNvPr id="3" name="Picture 2" descr="A person posing for the camera&#10;&#10;Description automatically generated">
            <a:extLst>
              <a:ext uri="{FF2B5EF4-FFF2-40B4-BE49-F238E27FC236}">
                <a16:creationId xmlns:a16="http://schemas.microsoft.com/office/drawing/2014/main" id="{8585A46F-A4D1-4781-9A24-70C15EE09356}"/>
              </a:ext>
            </a:extLst>
          </p:cNvPr>
          <p:cNvPicPr>
            <a:picLocks noChangeAspect="1"/>
          </p:cNvPicPr>
          <p:nvPr/>
        </p:nvPicPr>
        <p:blipFill rotWithShape="1">
          <a:blip r:embed="rId3">
            <a:extLst>
              <a:ext uri="{28A0092B-C50C-407E-A947-70E740481C1C}">
                <a14:useLocalDpi xmlns:a14="http://schemas.microsoft.com/office/drawing/2010/main" val="0"/>
              </a:ext>
            </a:extLst>
          </a:blip>
          <a:srcRect l="32971"/>
          <a:stretch/>
        </p:blipFill>
        <p:spPr>
          <a:xfrm>
            <a:off x="882" y="-1"/>
            <a:ext cx="7026976" cy="6994525"/>
          </a:xfrm>
          <a:prstGeom prst="rect">
            <a:avLst/>
          </a:prstGeom>
        </p:spPr>
      </p:pic>
      <p:sp>
        <p:nvSpPr>
          <p:cNvPr id="4" name="Text Placeholder 1">
            <a:extLst>
              <a:ext uri="{FF2B5EF4-FFF2-40B4-BE49-F238E27FC236}">
                <a16:creationId xmlns:a16="http://schemas.microsoft.com/office/drawing/2014/main" id="{37296719-F601-47A3-AC5C-AFF50310F620}"/>
              </a:ext>
            </a:extLst>
          </p:cNvPr>
          <p:cNvSpPr txBox="1">
            <a:spLocks/>
          </p:cNvSpPr>
          <p:nvPr/>
        </p:nvSpPr>
        <p:spPr>
          <a:xfrm>
            <a:off x="4777258" y="1601596"/>
            <a:ext cx="7481528"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Modernization home: </a:t>
            </a:r>
            <a:r>
              <a:rPr lang="en-US" sz="2040" dirty="0">
                <a:gradFill>
                  <a:gsLst>
                    <a:gs pos="1250">
                      <a:srgbClr val="000000"/>
                    </a:gs>
                    <a:gs pos="99000">
                      <a:srgbClr val="000000"/>
                    </a:gs>
                  </a:gsLst>
                  <a:lin ang="5400000" scaled="0"/>
                </a:gradFill>
                <a:latin typeface="Segoe UI"/>
                <a:hlinkClick r:id="rId4"/>
              </a:rPr>
              <a:t>https://aka.ms/sppnp-modernize</a:t>
            </a: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Page transformation home: </a:t>
            </a:r>
            <a:r>
              <a:rPr lang="en-US" sz="2040" dirty="0">
                <a:gradFill>
                  <a:gsLst>
                    <a:gs pos="1250">
                      <a:srgbClr val="000000"/>
                    </a:gs>
                    <a:gs pos="99000">
                      <a:srgbClr val="000000"/>
                    </a:gs>
                  </a:gsLst>
                  <a:lin ang="5400000" scaled="0"/>
                </a:gradFill>
                <a:latin typeface="Segoe UI"/>
                <a:hlinkClick r:id="rId5"/>
              </a:rPr>
              <a:t>https://aka.ms/sppnp-pagetransformation</a:t>
            </a:r>
            <a:endParaRPr lang="en-US" sz="20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Page transformation videos: </a:t>
            </a:r>
            <a:r>
              <a:rPr lang="en-US" sz="2040" dirty="0">
                <a:gradFill>
                  <a:gsLst>
                    <a:gs pos="1250">
                      <a:srgbClr val="000000"/>
                    </a:gs>
                    <a:gs pos="99000">
                      <a:srgbClr val="000000"/>
                    </a:gs>
                  </a:gsLst>
                  <a:lin ang="5400000" scaled="0"/>
                </a:gradFill>
                <a:latin typeface="Segoe UI"/>
                <a:hlinkClick r:id="rId6"/>
              </a:rPr>
              <a:t>https://aka.ms/sppnp-pagetransformationvideos</a:t>
            </a:r>
            <a:r>
              <a:rPr lang="en-US" sz="2040" dirty="0">
                <a:gradFill>
                  <a:gsLst>
                    <a:gs pos="1250">
                      <a:srgbClr val="000000"/>
                    </a:gs>
                    <a:gs pos="99000">
                      <a:srgbClr val="000000"/>
                    </a:gs>
                  </a:gsLst>
                  <a:lin ang="5400000" scaled="0"/>
                </a:gradFill>
                <a:latin typeface="Segoe UI"/>
              </a:rPr>
              <a:t> </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Modernization scanner: </a:t>
            </a:r>
            <a:r>
              <a:rPr lang="en-US" sz="2040" dirty="0">
                <a:gradFill>
                  <a:gsLst>
                    <a:gs pos="1250">
                      <a:srgbClr val="000000"/>
                    </a:gs>
                    <a:gs pos="99000">
                      <a:srgbClr val="000000"/>
                    </a:gs>
                  </a:gsLst>
                  <a:lin ang="5400000" scaled="0"/>
                </a:gradFill>
                <a:latin typeface="Segoe UI"/>
                <a:hlinkClick r:id="rId7"/>
              </a:rPr>
              <a:t>https://aka.ms/sppnp-modernizationscanner</a:t>
            </a:r>
            <a:r>
              <a:rPr lang="en-US" sz="2040" dirty="0">
                <a:gradFill>
                  <a:gsLst>
                    <a:gs pos="1250">
                      <a:srgbClr val="000000"/>
                    </a:gs>
                    <a:gs pos="99000">
                      <a:srgbClr val="000000"/>
                    </a:gs>
                  </a:gsLst>
                  <a:lin ang="5400000" scaled="0"/>
                </a:gradFill>
                <a:latin typeface="Segoe UI"/>
              </a:rPr>
              <a:t> </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PnP Provisioning Portal: </a:t>
            </a:r>
            <a:r>
              <a:rPr lang="en-US" sz="2040" dirty="0">
                <a:gradFill>
                  <a:gsLst>
                    <a:gs pos="1250">
                      <a:srgbClr val="000000"/>
                    </a:gs>
                    <a:gs pos="99000">
                      <a:srgbClr val="000000"/>
                    </a:gs>
                  </a:gsLst>
                  <a:lin ang="5400000" scaled="0"/>
                </a:gradFill>
                <a:latin typeface="Segoe UI"/>
                <a:hlinkClick r:id="rId8"/>
              </a:rPr>
              <a:t>https://provisioning.sharepointpnp.com</a:t>
            </a:r>
            <a:r>
              <a:rPr lang="en-US" sz="2040" dirty="0">
                <a:gradFill>
                  <a:gsLst>
                    <a:gs pos="1250">
                      <a:srgbClr val="000000"/>
                    </a:gs>
                    <a:gs pos="99000">
                      <a:srgbClr val="000000"/>
                    </a:gs>
                  </a:gsLst>
                  <a:lin ang="5400000" scaled="0"/>
                </a:gradFill>
                <a:latin typeface="Segoe UI"/>
              </a:rPr>
              <a:t> </a:t>
            </a: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Look Book: </a:t>
            </a:r>
            <a:r>
              <a:rPr lang="en-US" sz="2040" dirty="0">
                <a:gradFill>
                  <a:gsLst>
                    <a:gs pos="1250">
                      <a:srgbClr val="000000"/>
                    </a:gs>
                    <a:gs pos="99000">
                      <a:srgbClr val="000000"/>
                    </a:gs>
                  </a:gsLst>
                  <a:lin ang="5400000" scaled="0"/>
                </a:gradFill>
                <a:hlinkClick r:id="rId9"/>
              </a:rPr>
              <a:t>https://lookbook.microsoft.com</a:t>
            </a:r>
            <a:r>
              <a:rPr lang="en-US" sz="2040" dirty="0">
                <a:gradFill>
                  <a:gsLst>
                    <a:gs pos="1250">
                      <a:srgbClr val="000000"/>
                    </a:gs>
                    <a:gs pos="99000">
                      <a:srgbClr val="000000"/>
                    </a:gs>
                  </a:gsLst>
                  <a:lin ang="5400000" scaled="0"/>
                </a:gradFill>
              </a:rPr>
              <a:t> </a:t>
            </a:r>
            <a:endParaRPr lang="en-US" sz="2040" dirty="0">
              <a:gradFill>
                <a:gsLst>
                  <a:gs pos="1250">
                    <a:srgbClr val="000000"/>
                  </a:gs>
                  <a:gs pos="99000">
                    <a:srgbClr val="000000"/>
                  </a:gs>
                </a:gsLst>
                <a:lin ang="5400000" scaled="0"/>
              </a:gradFill>
              <a:latin typeface="Segoe UI"/>
            </a:endParaRPr>
          </a:p>
        </p:txBody>
      </p:sp>
      <p:sp>
        <p:nvSpPr>
          <p:cNvPr id="9" name="TextBox 8">
            <a:extLst>
              <a:ext uri="{FF2B5EF4-FFF2-40B4-BE49-F238E27FC236}">
                <a16:creationId xmlns:a16="http://schemas.microsoft.com/office/drawing/2014/main" id="{79C7C748-CDB1-4359-A59E-543AF55AD8A5}"/>
              </a:ext>
            </a:extLst>
          </p:cNvPr>
          <p:cNvSpPr txBox="1"/>
          <p:nvPr/>
        </p:nvSpPr>
        <p:spPr>
          <a:xfrm>
            <a:off x="327436" y="258389"/>
            <a:ext cx="11781603" cy="640363"/>
          </a:xfrm>
          <a:prstGeom prst="rect">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defTabSz="932472" fontAlgn="base">
              <a:lnSpc>
                <a:spcPct val="90000"/>
              </a:lnSpc>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defRPr/>
            </a:pPr>
            <a:r>
              <a:rPr lang="en-US" sz="2856" dirty="0">
                <a:latin typeface="Segoe UI"/>
              </a:rPr>
              <a:t>Resources</a:t>
            </a:r>
          </a:p>
        </p:txBody>
      </p:sp>
    </p:spTree>
    <p:extLst>
      <p:ext uri="{BB962C8B-B14F-4D97-AF65-F5344CB8AC3E}">
        <p14:creationId xmlns:p14="http://schemas.microsoft.com/office/powerpoint/2010/main" val="30844355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9F8FC2-353B-4163-8FE2-C77567F6354B}"/>
              </a:ext>
            </a:extLst>
          </p:cNvPr>
          <p:cNvPicPr>
            <a:picLocks noChangeAspect="1"/>
          </p:cNvPicPr>
          <p:nvPr/>
        </p:nvPicPr>
        <p:blipFill rotWithShape="1">
          <a:blip r:embed="rId2">
            <a:extLst>
              <a:ext uri="{28A0092B-C50C-407E-A947-70E740481C1C}">
                <a14:useLocalDpi xmlns:a14="http://schemas.microsoft.com/office/drawing/2010/main" val="0"/>
              </a:ext>
            </a:extLst>
          </a:blip>
          <a:srcRect t="11296" b="13668"/>
          <a:stretch/>
        </p:blipFill>
        <p:spPr>
          <a:xfrm>
            <a:off x="882" y="-1"/>
            <a:ext cx="12434711" cy="6994525"/>
          </a:xfrm>
          <a:prstGeom prst="rect">
            <a:avLst/>
          </a:prstGeom>
        </p:spPr>
      </p:pic>
    </p:spTree>
    <p:extLst>
      <p:ext uri="{BB962C8B-B14F-4D97-AF65-F5344CB8AC3E}">
        <p14:creationId xmlns:p14="http://schemas.microsoft.com/office/powerpoint/2010/main" val="194621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a:xfrm>
            <a:off x="408698" y="666650"/>
            <a:ext cx="11533187" cy="411162"/>
          </a:xfrm>
        </p:spPr>
        <p:txBody>
          <a:bodyPr/>
          <a:lstStyle/>
          <a:p>
            <a:r>
              <a:rPr lang="en-US" sz="360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394631"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a:ln w="3175">
                  <a:noFill/>
                </a:ln>
                <a:gradFill>
                  <a:gsLst>
                    <a:gs pos="1250">
                      <a:schemeClr val="accent1"/>
                    </a:gs>
                    <a:gs pos="100000">
                      <a:schemeClr val="accent1"/>
                    </a:gs>
                  </a:gsLst>
                  <a:lin ang="5400000" scaled="0"/>
                </a:gradFill>
                <a:latin typeface="+mj-lt"/>
                <a:cs typeface="Segoe UI Semilight" charset="0"/>
              </a:rPr>
              <a:t>The hub for teamwork in Office 365</a:t>
            </a:r>
          </a:p>
        </p:txBody>
      </p:sp>
      <p:sp>
        <p:nvSpPr>
          <p:cNvPr id="30" name="TextBox 29">
            <a:extLst>
              <a:ext uri="{FF2B5EF4-FFF2-40B4-BE49-F238E27FC236}">
                <a16:creationId xmlns:a16="http://schemas.microsoft.com/office/drawing/2014/main" id="{20830D0B-B21A-42E0-AD19-C43200884DDD}"/>
              </a:ext>
            </a:extLst>
          </p:cNvPr>
          <p:cNvSpPr txBox="1"/>
          <p:nvPr/>
        </p:nvSpPr>
        <p:spPr>
          <a:xfrm>
            <a:off x="1052908"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50">
                <a:ln w="3175">
                  <a:noFill/>
                </a:ln>
                <a:gradFill>
                  <a:gsLst>
                    <a:gs pos="1250">
                      <a:schemeClr val="tx1"/>
                    </a:gs>
                    <a:gs pos="100000">
                      <a:schemeClr val="tx1"/>
                    </a:gs>
                  </a:gsLst>
                  <a:lin ang="5400000" scaled="0"/>
                </a:gra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052908"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gradFill>
                  <a:gsLst>
                    <a:gs pos="1250">
                      <a:schemeClr val="tx1"/>
                    </a:gs>
                    <a:gs pos="100000">
                      <a:schemeClr val="tx1"/>
                    </a:gs>
                  </a:gsLst>
                  <a:lin ang="5400000" scaled="0"/>
                </a:gra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052908"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50">
                <a:ln w="3175">
                  <a:noFill/>
                </a:ln>
                <a:gradFill>
                  <a:gsLst>
                    <a:gs pos="1250">
                      <a:schemeClr val="tx1"/>
                    </a:gs>
                    <a:gs pos="100000">
                      <a:schemeClr val="tx1"/>
                    </a:gs>
                  </a:gsLst>
                  <a:lin ang="5400000" scaled="0"/>
                </a:gra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052908"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gradFill>
                  <a:gsLst>
                    <a:gs pos="1250">
                      <a:schemeClr val="tx1"/>
                    </a:gs>
                    <a:gs pos="100000">
                      <a:schemeClr val="tx1"/>
                    </a:gs>
                  </a:gsLst>
                  <a:lin ang="5400000" scaled="0"/>
                </a:gra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052908"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50">
                <a:ln w="3175">
                  <a:noFill/>
                </a:ln>
                <a:gradFill>
                  <a:gsLst>
                    <a:gs pos="1250">
                      <a:schemeClr val="tx1"/>
                    </a:gs>
                    <a:gs pos="100000">
                      <a:schemeClr val="tx1"/>
                    </a:gs>
                  </a:gsLst>
                  <a:lin ang="5400000" scaled="0"/>
                </a:gra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052908"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gradFill>
                  <a:gsLst>
                    <a:gs pos="1250">
                      <a:schemeClr val="tx1"/>
                    </a:gs>
                    <a:gs pos="100000">
                      <a:schemeClr val="tx1"/>
                    </a:gs>
                  </a:gsLst>
                  <a:lin ang="5400000" scaled="0"/>
                </a:gradFill>
                <a:latin typeface="Segoe UI"/>
                <a:cs typeface="Segoe UI Semibold" charset="0"/>
              </a:rPr>
              <a:t>with third-party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052909"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50">
                <a:ln w="3175">
                  <a:noFill/>
                </a:ln>
                <a:gradFill>
                  <a:gsLst>
                    <a:gs pos="1250">
                      <a:schemeClr val="tx1"/>
                    </a:gs>
                    <a:gs pos="100000">
                      <a:schemeClr val="tx1"/>
                    </a:gs>
                  </a:gsLst>
                  <a:lin ang="5400000" scaled="0"/>
                </a:gra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052911"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gradFill>
                  <a:gsLst>
                    <a:gs pos="1250">
                      <a:schemeClr val="tx1"/>
                    </a:gs>
                    <a:gs pos="100000">
                      <a:schemeClr val="tx1"/>
                    </a:gs>
                  </a:gsLst>
                  <a:lin ang="5400000" scaled="0"/>
                </a:gra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429444"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402362"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397395"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449505"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184822"/>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229562"/>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274301"/>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2140083"/>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570863" y="574890"/>
            <a:ext cx="7863849" cy="6418646"/>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245925" y="864669"/>
            <a:ext cx="7188787" cy="5374699"/>
          </a:xfrm>
          <a:prstGeom prst="rect">
            <a:avLst/>
          </a:prstGeom>
          <a:solidFill>
            <a:srgbClr val="5558AF"/>
          </a:solidFill>
        </p:spPr>
      </p:pic>
      <p:grpSp>
        <p:nvGrpSpPr>
          <p:cNvPr id="6" name="Group 5">
            <a:extLst>
              <a:ext uri="{FF2B5EF4-FFF2-40B4-BE49-F238E27FC236}">
                <a16:creationId xmlns:a16="http://schemas.microsoft.com/office/drawing/2014/main" id="{D2A32594-1484-442C-B1EC-793AB789C5F7}"/>
              </a:ext>
            </a:extLst>
          </p:cNvPr>
          <p:cNvGrpSpPr/>
          <p:nvPr/>
        </p:nvGrpSpPr>
        <p:grpSpPr>
          <a:xfrm>
            <a:off x="8450299" y="3837449"/>
            <a:ext cx="3984413" cy="411103"/>
            <a:chOff x="8284805" y="3722400"/>
            <a:chExt cx="3907196" cy="403137"/>
          </a:xfrm>
        </p:grpSpPr>
        <p:sp>
          <p:nvSpPr>
            <p:cNvPr id="5" name="Rectangle 4">
              <a:extLst>
                <a:ext uri="{FF2B5EF4-FFF2-40B4-BE49-F238E27FC236}">
                  <a16:creationId xmlns:a16="http://schemas.microsoft.com/office/drawing/2014/main" id="{4E6B713E-46DB-43A3-A38F-D9D14822A9E3}"/>
                </a:ext>
              </a:extLst>
            </p:cNvPr>
            <p:cNvSpPr/>
            <p:nvPr/>
          </p:nvSpPr>
          <p:spPr bwMode="auto">
            <a:xfrm>
              <a:off x="8387081" y="3722400"/>
              <a:ext cx="3804920" cy="403137"/>
            </a:xfrm>
            <a:prstGeom prst="rect">
              <a:avLst/>
            </a:prstGeom>
            <a:solidFill>
              <a:srgbClr val="FA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6AB5FE1F-E718-4F3C-A6AE-E45E596DA3B8}"/>
                </a:ext>
              </a:extLst>
            </p:cNvPr>
            <p:cNvPicPr>
              <a:picLocks noChangeAspect="1"/>
            </p:cNvPicPr>
            <p:nvPr/>
          </p:nvPicPr>
          <p:blipFill rotWithShape="1">
            <a:blip r:embed="rId5"/>
            <a:srcRect r="10028"/>
            <a:stretch/>
          </p:blipFill>
          <p:spPr>
            <a:xfrm>
              <a:off x="8284805" y="3828026"/>
              <a:ext cx="3907195" cy="191060"/>
            </a:xfrm>
            <a:prstGeom prst="rect">
              <a:avLst/>
            </a:prstGeom>
          </p:spPr>
        </p:pic>
      </p:grpSp>
      <p:pic>
        <p:nvPicPr>
          <p:cNvPr id="7" name="Picture 6">
            <a:extLst>
              <a:ext uri="{FF2B5EF4-FFF2-40B4-BE49-F238E27FC236}">
                <a16:creationId xmlns:a16="http://schemas.microsoft.com/office/drawing/2014/main" id="{0F4906BA-460D-4D1A-BF1B-033E9A2CD491}"/>
              </a:ext>
            </a:extLst>
          </p:cNvPr>
          <p:cNvPicPr>
            <a:picLocks noChangeAspect="1"/>
          </p:cNvPicPr>
          <p:nvPr/>
        </p:nvPicPr>
        <p:blipFill rotWithShape="1">
          <a:blip r:embed="rId6"/>
          <a:srcRect l="68039" t="54682" r="16" b="39221"/>
          <a:stretch/>
        </p:blipFill>
        <p:spPr>
          <a:xfrm>
            <a:off x="7674598" y="3837447"/>
            <a:ext cx="4611062" cy="495054"/>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203153" y="1405752"/>
            <a:ext cx="599270" cy="287593"/>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264096" y="864669"/>
            <a:ext cx="7170617" cy="5374698"/>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245925" y="864669"/>
            <a:ext cx="7188787" cy="5374698"/>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245203" y="6239368"/>
            <a:ext cx="7216376" cy="109991"/>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218238" y="814159"/>
            <a:ext cx="4149060" cy="368813"/>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244480" y="1101453"/>
            <a:ext cx="423559" cy="5169275"/>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152390" y="6261759"/>
            <a:ext cx="602366" cy="73816"/>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243483" y="1103348"/>
            <a:ext cx="399292" cy="5126110"/>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5072731" y="2598089"/>
            <a:ext cx="787451" cy="632773"/>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5072731" y="1079769"/>
            <a:ext cx="787451" cy="645794"/>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5078075" y="5603913"/>
            <a:ext cx="782106" cy="650457"/>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5072731" y="1829516"/>
            <a:ext cx="787451" cy="673115"/>
          </a:xfrm>
          <a:prstGeom prst="rect">
            <a:avLst/>
          </a:prstGeom>
          <a:ln w="38100">
            <a:solidFill>
              <a:srgbClr val="616A95"/>
            </a:solidFill>
            <a:miter lim="800000"/>
          </a:ln>
        </p:spPr>
      </p:pic>
    </p:spTree>
    <p:extLst>
      <p:ext uri="{BB962C8B-B14F-4D97-AF65-F5344CB8AC3E}">
        <p14:creationId xmlns:p14="http://schemas.microsoft.com/office/powerpoint/2010/main" val="2161078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par>
                                <p:cTn id="16" presetID="53" presetClass="entr" presetSubtype="16"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p:cTn id="18" dur="500" fill="hold"/>
                                        <p:tgtEl>
                                          <p:spTgt spid="107"/>
                                        </p:tgtEl>
                                        <p:attrNameLst>
                                          <p:attrName>ppt_w</p:attrName>
                                        </p:attrNameLst>
                                      </p:cBhvr>
                                      <p:tavLst>
                                        <p:tav tm="0">
                                          <p:val>
                                            <p:fltVal val="0"/>
                                          </p:val>
                                        </p:tav>
                                        <p:tav tm="100000">
                                          <p:val>
                                            <p:strVal val="#ppt_w"/>
                                          </p:val>
                                        </p:tav>
                                      </p:tavLst>
                                    </p:anim>
                                    <p:anim calcmode="lin" valueType="num">
                                      <p:cBhvr>
                                        <p:cTn id="19" dur="500" fill="hold"/>
                                        <p:tgtEl>
                                          <p:spTgt spid="107"/>
                                        </p:tgtEl>
                                        <p:attrNameLst>
                                          <p:attrName>ppt_h</p:attrName>
                                        </p:attrNameLst>
                                      </p:cBhvr>
                                      <p:tavLst>
                                        <p:tav tm="0">
                                          <p:val>
                                            <p:fltVal val="0"/>
                                          </p:val>
                                        </p:tav>
                                        <p:tav tm="100000">
                                          <p:val>
                                            <p:strVal val="#ppt_h"/>
                                          </p:val>
                                        </p:tav>
                                      </p:tavLst>
                                    </p:anim>
                                    <p:animEffect transition="in" filter="fade">
                                      <p:cBhvr>
                                        <p:cTn id="20" dur="500"/>
                                        <p:tgtEl>
                                          <p:spTgt spid="107"/>
                                        </p:tgtEl>
                                      </p:cBhvr>
                                    </p:animEffect>
                                  </p:childTnLst>
                                </p:cTn>
                              </p:par>
                              <p:par>
                                <p:cTn id="21" presetID="53" presetClass="entr" presetSubtype="16"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anim calcmode="lin" valueType="num">
                                      <p:cBhvr>
                                        <p:cTn id="23" dur="500" fill="hold"/>
                                        <p:tgtEl>
                                          <p:spTgt spid="109"/>
                                        </p:tgtEl>
                                        <p:attrNameLst>
                                          <p:attrName>ppt_w</p:attrName>
                                        </p:attrNameLst>
                                      </p:cBhvr>
                                      <p:tavLst>
                                        <p:tav tm="0">
                                          <p:val>
                                            <p:fltVal val="0"/>
                                          </p:val>
                                        </p:tav>
                                        <p:tav tm="100000">
                                          <p:val>
                                            <p:strVal val="#ppt_w"/>
                                          </p:val>
                                        </p:tav>
                                      </p:tavLst>
                                    </p:anim>
                                    <p:anim calcmode="lin" valueType="num">
                                      <p:cBhvr>
                                        <p:cTn id="24" dur="500" fill="hold"/>
                                        <p:tgtEl>
                                          <p:spTgt spid="109"/>
                                        </p:tgtEl>
                                        <p:attrNameLst>
                                          <p:attrName>ppt_h</p:attrName>
                                        </p:attrNameLst>
                                      </p:cBhvr>
                                      <p:tavLst>
                                        <p:tav tm="0">
                                          <p:val>
                                            <p:fltVal val="0"/>
                                          </p:val>
                                        </p:tav>
                                        <p:tav tm="100000">
                                          <p:val>
                                            <p:strVal val="#ppt_h"/>
                                          </p:val>
                                        </p:tav>
                                      </p:tavLst>
                                    </p:anim>
                                    <p:animEffect transition="in" filter="fade">
                                      <p:cBhvr>
                                        <p:cTn id="25" dur="500"/>
                                        <p:tgtEl>
                                          <p:spTgt spid="109"/>
                                        </p:tgtEl>
                                      </p:cBhvr>
                                    </p:animEffect>
                                  </p:childTnLst>
                                </p:cTn>
                              </p:par>
                              <p:par>
                                <p:cTn id="26" presetID="53" presetClass="entr" presetSubtype="16" fill="hold" nodeType="withEffect">
                                  <p:stCondLst>
                                    <p:cond delay="0"/>
                                  </p:stCondLst>
                                  <p:childTnLst>
                                    <p:set>
                                      <p:cBhvr>
                                        <p:cTn id="27" dur="1" fill="hold">
                                          <p:stCondLst>
                                            <p:cond delay="0"/>
                                          </p:stCondLst>
                                        </p:cTn>
                                        <p:tgtEl>
                                          <p:spTgt spid="106"/>
                                        </p:tgtEl>
                                        <p:attrNameLst>
                                          <p:attrName>style.visibility</p:attrName>
                                        </p:attrNameLst>
                                      </p:cBhvr>
                                      <p:to>
                                        <p:strVal val="visible"/>
                                      </p:to>
                                    </p:set>
                                    <p:anim calcmode="lin" valueType="num">
                                      <p:cBhvr>
                                        <p:cTn id="28" dur="500" fill="hold"/>
                                        <p:tgtEl>
                                          <p:spTgt spid="106"/>
                                        </p:tgtEl>
                                        <p:attrNameLst>
                                          <p:attrName>ppt_w</p:attrName>
                                        </p:attrNameLst>
                                      </p:cBhvr>
                                      <p:tavLst>
                                        <p:tav tm="0">
                                          <p:val>
                                            <p:fltVal val="0"/>
                                          </p:val>
                                        </p:tav>
                                        <p:tav tm="100000">
                                          <p:val>
                                            <p:strVal val="#ppt_w"/>
                                          </p:val>
                                        </p:tav>
                                      </p:tavLst>
                                    </p:anim>
                                    <p:anim calcmode="lin" valueType="num">
                                      <p:cBhvr>
                                        <p:cTn id="29" dur="500" fill="hold"/>
                                        <p:tgtEl>
                                          <p:spTgt spid="106"/>
                                        </p:tgtEl>
                                        <p:attrNameLst>
                                          <p:attrName>ppt_h</p:attrName>
                                        </p:attrNameLst>
                                      </p:cBhvr>
                                      <p:tavLst>
                                        <p:tav tm="0">
                                          <p:val>
                                            <p:fltVal val="0"/>
                                          </p:val>
                                        </p:tav>
                                        <p:tav tm="100000">
                                          <p:val>
                                            <p:strVal val="#ppt_h"/>
                                          </p:val>
                                        </p:tav>
                                      </p:tavLst>
                                    </p:anim>
                                    <p:animEffect transition="in" filter="fade">
                                      <p:cBhvr>
                                        <p:cTn id="30" dur="500"/>
                                        <p:tgtEl>
                                          <p:spTgt spid="10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750" fill="hold"/>
                                        <p:tgtEl>
                                          <p:spTgt spid="30">
                                            <p:txEl>
                                              <p:pRg st="0" end="0"/>
                                            </p:txEl>
                                          </p:spTgt>
                                        </p:tgtEl>
                                        <p:attrNameLst>
                                          <p:attrName>style.color</p:attrName>
                                        </p:attrNameLst>
                                      </p:cBhvr>
                                      <p:to>
                                        <a:schemeClr val="accent2"/>
                                      </p:to>
                                    </p:animClr>
                                  </p:childTnLst>
                                </p:cTn>
                              </p:par>
                              <p:par>
                                <p:cTn id="35" presetID="3" presetClass="emph" presetSubtype="2" fill="hold" nodeType="withEffect">
                                  <p:stCondLst>
                                    <p:cond delay="0"/>
                                  </p:stCondLst>
                                  <p:childTnLst>
                                    <p:animClr clrSpc="rgb" dir="cw">
                                      <p:cBhvr override="childStyle">
                                        <p:cTn id="36" dur="750" fill="hold"/>
                                        <p:tgtEl>
                                          <p:spTgt spid="34">
                                            <p:txEl>
                                              <p:pRg st="0" end="0"/>
                                            </p:txEl>
                                          </p:spTgt>
                                        </p:tgtEl>
                                        <p:attrNameLst>
                                          <p:attrName>style.color</p:attrName>
                                        </p:attrNameLst>
                                      </p:cBhvr>
                                      <p:to>
                                        <a:srgbClr val="434D80"/>
                                      </p:to>
                                    </p:animClr>
                                  </p:childTnLst>
                                </p:cTn>
                              </p:par>
                              <p:par>
                                <p:cTn id="37" presetID="10" presetClass="entr" presetSubtype="0" fill="hold" grpId="0" nodeType="withEffect">
                                  <p:stCondLst>
                                    <p:cond delay="0"/>
                                  </p:stCondLst>
                                  <p:childTnLst>
                                    <p:set>
                                      <p:cBhvr>
                                        <p:cTn id="38" dur="1" fill="hold">
                                          <p:stCondLst>
                                            <p:cond delay="0"/>
                                          </p:stCondLst>
                                        </p:cTn>
                                        <p:tgtEl>
                                          <p:spTgt spid="127"/>
                                        </p:tgtEl>
                                        <p:attrNameLst>
                                          <p:attrName>style.visibility</p:attrName>
                                        </p:attrNameLst>
                                      </p:cBhvr>
                                      <p:to>
                                        <p:strVal val="visible"/>
                                      </p:to>
                                    </p:set>
                                    <p:animEffect transition="in" filter="fade">
                                      <p:cBhvr>
                                        <p:cTn id="39" dur="500"/>
                                        <p:tgtEl>
                                          <p:spTgt spid="127"/>
                                        </p:tgtEl>
                                      </p:cBhvr>
                                    </p:animEffect>
                                  </p:childTnLst>
                                </p:cTn>
                              </p:par>
                              <p:par>
                                <p:cTn id="40" presetID="10"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53" presetClass="entr" presetSubtype="16"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p:cTn id="48" dur="500" fill="hold"/>
                                        <p:tgtEl>
                                          <p:spTgt spid="57"/>
                                        </p:tgtEl>
                                        <p:attrNameLst>
                                          <p:attrName>ppt_w</p:attrName>
                                        </p:attrNameLst>
                                      </p:cBhvr>
                                      <p:tavLst>
                                        <p:tav tm="0">
                                          <p:val>
                                            <p:fltVal val="0"/>
                                          </p:val>
                                        </p:tav>
                                        <p:tav tm="100000">
                                          <p:val>
                                            <p:strVal val="#ppt_w"/>
                                          </p:val>
                                        </p:tav>
                                      </p:tavLst>
                                    </p:anim>
                                    <p:anim calcmode="lin" valueType="num">
                                      <p:cBhvr>
                                        <p:cTn id="49" dur="500" fill="hold"/>
                                        <p:tgtEl>
                                          <p:spTgt spid="57"/>
                                        </p:tgtEl>
                                        <p:attrNameLst>
                                          <p:attrName>ppt_h</p:attrName>
                                        </p:attrNameLst>
                                      </p:cBhvr>
                                      <p:tavLst>
                                        <p:tav tm="0">
                                          <p:val>
                                            <p:fltVal val="0"/>
                                          </p:val>
                                        </p:tav>
                                        <p:tav tm="100000">
                                          <p:val>
                                            <p:strVal val="#ppt_h"/>
                                          </p:val>
                                        </p:tav>
                                      </p:tavLst>
                                    </p:anim>
                                    <p:animEffect transition="in" filter="fade">
                                      <p:cBhvr>
                                        <p:cTn id="50" dur="500"/>
                                        <p:tgtEl>
                                          <p:spTgt spid="57"/>
                                        </p:tgtEl>
                                      </p:cBhvr>
                                    </p:animEffect>
                                  </p:childTnLst>
                                </p:cTn>
                              </p:par>
                              <p:par>
                                <p:cTn id="51" presetID="53" presetClass="entr" presetSubtype="16" fill="hold" nodeType="withEffect">
                                  <p:stCondLst>
                                    <p:cond delay="0"/>
                                  </p:stCondLst>
                                  <p:childTnLst>
                                    <p:set>
                                      <p:cBhvr>
                                        <p:cTn id="52" dur="1" fill="hold">
                                          <p:stCondLst>
                                            <p:cond delay="0"/>
                                          </p:stCondLst>
                                        </p:cTn>
                                        <p:tgtEl>
                                          <p:spTgt spid="7"/>
                                        </p:tgtEl>
                                        <p:attrNameLst>
                                          <p:attrName>style.visibility</p:attrName>
                                        </p:attrNameLst>
                                      </p:cBhvr>
                                      <p:to>
                                        <p:strVal val="visible"/>
                                      </p:to>
                                    </p:set>
                                    <p:anim calcmode="lin" valueType="num">
                                      <p:cBhvr>
                                        <p:cTn id="53" dur="500" fill="hold"/>
                                        <p:tgtEl>
                                          <p:spTgt spid="7"/>
                                        </p:tgtEl>
                                        <p:attrNameLst>
                                          <p:attrName>ppt_w</p:attrName>
                                        </p:attrNameLst>
                                      </p:cBhvr>
                                      <p:tavLst>
                                        <p:tav tm="0">
                                          <p:val>
                                            <p:fltVal val="0"/>
                                          </p:val>
                                        </p:tav>
                                        <p:tav tm="100000">
                                          <p:val>
                                            <p:strVal val="#ppt_w"/>
                                          </p:val>
                                        </p:tav>
                                      </p:tavLst>
                                    </p:anim>
                                    <p:anim calcmode="lin" valueType="num">
                                      <p:cBhvr>
                                        <p:cTn id="54" dur="500" fill="hold"/>
                                        <p:tgtEl>
                                          <p:spTgt spid="7"/>
                                        </p:tgtEl>
                                        <p:attrNameLst>
                                          <p:attrName>ppt_h</p:attrName>
                                        </p:attrNameLst>
                                      </p:cBhvr>
                                      <p:tavLst>
                                        <p:tav tm="0">
                                          <p:val>
                                            <p:fltVal val="0"/>
                                          </p:val>
                                        </p:tav>
                                        <p:tav tm="100000">
                                          <p:val>
                                            <p:strVal val="#ppt_h"/>
                                          </p:val>
                                        </p:tav>
                                      </p:tavLst>
                                    </p:anim>
                                    <p:animEffect transition="in" filter="fade">
                                      <p:cBhvr>
                                        <p:cTn id="55" dur="500"/>
                                        <p:tgtEl>
                                          <p:spTgt spid="7"/>
                                        </p:tgtEl>
                                      </p:cBhvr>
                                    </p:animEffect>
                                  </p:childTnLst>
                                </p:cTn>
                              </p:par>
                              <p:par>
                                <p:cTn id="56" presetID="10" presetClass="exit" presetSubtype="0" fill="hold" grpId="1" nodeType="withEffect">
                                  <p:stCondLst>
                                    <p:cond delay="0"/>
                                  </p:stCondLst>
                                  <p:childTnLst>
                                    <p:animEffect transition="out" filter="fade">
                                      <p:cBhvr>
                                        <p:cTn id="57" dur="500"/>
                                        <p:tgtEl>
                                          <p:spTgt spid="18"/>
                                        </p:tgtEl>
                                      </p:cBhvr>
                                    </p:animEffect>
                                    <p:set>
                                      <p:cBhvr>
                                        <p:cTn id="58" dur="1" fill="hold">
                                          <p:stCondLst>
                                            <p:cond delay="499"/>
                                          </p:stCondLst>
                                        </p:cTn>
                                        <p:tgtEl>
                                          <p:spTgt spid="18"/>
                                        </p:tgtEl>
                                        <p:attrNameLst>
                                          <p:attrName>style.visibility</p:attrName>
                                        </p:attrNameLst>
                                      </p:cBhvr>
                                      <p:to>
                                        <p:strVal val="hidden"/>
                                      </p:to>
                                    </p:set>
                                  </p:childTnLst>
                                </p:cTn>
                              </p:par>
                              <p:par>
                                <p:cTn id="59" presetID="53" presetClass="exit" presetSubtype="32" fill="hold" nodeType="withEffect">
                                  <p:stCondLst>
                                    <p:cond delay="0"/>
                                  </p:stCondLst>
                                  <p:childTnLst>
                                    <p:anim calcmode="lin" valueType="num">
                                      <p:cBhvr>
                                        <p:cTn id="60" dur="500"/>
                                        <p:tgtEl>
                                          <p:spTgt spid="107"/>
                                        </p:tgtEl>
                                        <p:attrNameLst>
                                          <p:attrName>ppt_w</p:attrName>
                                        </p:attrNameLst>
                                      </p:cBhvr>
                                      <p:tavLst>
                                        <p:tav tm="0">
                                          <p:val>
                                            <p:strVal val="ppt_w"/>
                                          </p:val>
                                        </p:tav>
                                        <p:tav tm="100000">
                                          <p:val>
                                            <p:fltVal val="0"/>
                                          </p:val>
                                        </p:tav>
                                      </p:tavLst>
                                    </p:anim>
                                    <p:anim calcmode="lin" valueType="num">
                                      <p:cBhvr>
                                        <p:cTn id="61" dur="500"/>
                                        <p:tgtEl>
                                          <p:spTgt spid="107"/>
                                        </p:tgtEl>
                                        <p:attrNameLst>
                                          <p:attrName>ppt_h</p:attrName>
                                        </p:attrNameLst>
                                      </p:cBhvr>
                                      <p:tavLst>
                                        <p:tav tm="0">
                                          <p:val>
                                            <p:strVal val="ppt_h"/>
                                          </p:val>
                                        </p:tav>
                                        <p:tav tm="100000">
                                          <p:val>
                                            <p:fltVal val="0"/>
                                          </p:val>
                                        </p:tav>
                                      </p:tavLst>
                                    </p:anim>
                                    <p:animEffect transition="out" filter="fade">
                                      <p:cBhvr>
                                        <p:cTn id="62" dur="500"/>
                                        <p:tgtEl>
                                          <p:spTgt spid="107"/>
                                        </p:tgtEl>
                                      </p:cBhvr>
                                    </p:animEffect>
                                    <p:set>
                                      <p:cBhvr>
                                        <p:cTn id="63" dur="1" fill="hold">
                                          <p:stCondLst>
                                            <p:cond delay="499"/>
                                          </p:stCondLst>
                                        </p:cTn>
                                        <p:tgtEl>
                                          <p:spTgt spid="107"/>
                                        </p:tgtEl>
                                        <p:attrNameLst>
                                          <p:attrName>style.visibility</p:attrName>
                                        </p:attrNameLst>
                                      </p:cBhvr>
                                      <p:to>
                                        <p:strVal val="hidden"/>
                                      </p:to>
                                    </p:set>
                                  </p:childTnLst>
                                </p:cTn>
                              </p:par>
                              <p:par>
                                <p:cTn id="64" presetID="53" presetClass="exit" presetSubtype="32" fill="hold" nodeType="withEffect">
                                  <p:stCondLst>
                                    <p:cond delay="0"/>
                                  </p:stCondLst>
                                  <p:childTnLst>
                                    <p:anim calcmode="lin" valueType="num">
                                      <p:cBhvr>
                                        <p:cTn id="65" dur="500"/>
                                        <p:tgtEl>
                                          <p:spTgt spid="109"/>
                                        </p:tgtEl>
                                        <p:attrNameLst>
                                          <p:attrName>ppt_w</p:attrName>
                                        </p:attrNameLst>
                                      </p:cBhvr>
                                      <p:tavLst>
                                        <p:tav tm="0">
                                          <p:val>
                                            <p:strVal val="ppt_w"/>
                                          </p:val>
                                        </p:tav>
                                        <p:tav tm="100000">
                                          <p:val>
                                            <p:fltVal val="0"/>
                                          </p:val>
                                        </p:tav>
                                      </p:tavLst>
                                    </p:anim>
                                    <p:anim calcmode="lin" valueType="num">
                                      <p:cBhvr>
                                        <p:cTn id="66" dur="500"/>
                                        <p:tgtEl>
                                          <p:spTgt spid="109"/>
                                        </p:tgtEl>
                                        <p:attrNameLst>
                                          <p:attrName>ppt_h</p:attrName>
                                        </p:attrNameLst>
                                      </p:cBhvr>
                                      <p:tavLst>
                                        <p:tav tm="0">
                                          <p:val>
                                            <p:strVal val="ppt_h"/>
                                          </p:val>
                                        </p:tav>
                                        <p:tav tm="100000">
                                          <p:val>
                                            <p:fltVal val="0"/>
                                          </p:val>
                                        </p:tav>
                                      </p:tavLst>
                                    </p:anim>
                                    <p:animEffect transition="out" filter="fade">
                                      <p:cBhvr>
                                        <p:cTn id="67" dur="500"/>
                                        <p:tgtEl>
                                          <p:spTgt spid="109"/>
                                        </p:tgtEl>
                                      </p:cBhvr>
                                    </p:animEffect>
                                    <p:set>
                                      <p:cBhvr>
                                        <p:cTn id="68" dur="1" fill="hold">
                                          <p:stCondLst>
                                            <p:cond delay="499"/>
                                          </p:stCondLst>
                                        </p:cTn>
                                        <p:tgtEl>
                                          <p:spTgt spid="109"/>
                                        </p:tgtEl>
                                        <p:attrNameLst>
                                          <p:attrName>style.visibility</p:attrName>
                                        </p:attrNameLst>
                                      </p:cBhvr>
                                      <p:to>
                                        <p:strVal val="hidden"/>
                                      </p:to>
                                    </p:set>
                                  </p:childTnLst>
                                </p:cTn>
                              </p:par>
                              <p:par>
                                <p:cTn id="69" presetID="53" presetClass="exit" presetSubtype="32" fill="hold" nodeType="withEffect">
                                  <p:stCondLst>
                                    <p:cond delay="0"/>
                                  </p:stCondLst>
                                  <p:childTnLst>
                                    <p:anim calcmode="lin" valueType="num">
                                      <p:cBhvr>
                                        <p:cTn id="70" dur="500"/>
                                        <p:tgtEl>
                                          <p:spTgt spid="106"/>
                                        </p:tgtEl>
                                        <p:attrNameLst>
                                          <p:attrName>ppt_w</p:attrName>
                                        </p:attrNameLst>
                                      </p:cBhvr>
                                      <p:tavLst>
                                        <p:tav tm="0">
                                          <p:val>
                                            <p:strVal val="ppt_w"/>
                                          </p:val>
                                        </p:tav>
                                        <p:tav tm="100000">
                                          <p:val>
                                            <p:fltVal val="0"/>
                                          </p:val>
                                        </p:tav>
                                      </p:tavLst>
                                    </p:anim>
                                    <p:anim calcmode="lin" valueType="num">
                                      <p:cBhvr>
                                        <p:cTn id="71" dur="500"/>
                                        <p:tgtEl>
                                          <p:spTgt spid="106"/>
                                        </p:tgtEl>
                                        <p:attrNameLst>
                                          <p:attrName>ppt_h</p:attrName>
                                        </p:attrNameLst>
                                      </p:cBhvr>
                                      <p:tavLst>
                                        <p:tav tm="0">
                                          <p:val>
                                            <p:strVal val="ppt_h"/>
                                          </p:val>
                                        </p:tav>
                                        <p:tav tm="100000">
                                          <p:val>
                                            <p:fltVal val="0"/>
                                          </p:val>
                                        </p:tav>
                                      </p:tavLst>
                                    </p:anim>
                                    <p:animEffect transition="out" filter="fade">
                                      <p:cBhvr>
                                        <p:cTn id="72" dur="500"/>
                                        <p:tgtEl>
                                          <p:spTgt spid="106"/>
                                        </p:tgtEl>
                                      </p:cBhvr>
                                    </p:animEffect>
                                    <p:set>
                                      <p:cBhvr>
                                        <p:cTn id="73" dur="1" fill="hold">
                                          <p:stCondLst>
                                            <p:cond delay="499"/>
                                          </p:stCondLst>
                                        </p:cTn>
                                        <p:tgtEl>
                                          <p:spTgt spid="10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 presetClass="emph" presetSubtype="2" fill="hold" nodeType="clickEffect">
                                  <p:stCondLst>
                                    <p:cond delay="0"/>
                                  </p:stCondLst>
                                  <p:childTnLst>
                                    <p:animClr clrSpc="rgb" dir="cw">
                                      <p:cBhvr override="childStyle">
                                        <p:cTn id="77" dur="750" fill="hold"/>
                                        <p:tgtEl>
                                          <p:spTgt spid="34">
                                            <p:txEl>
                                              <p:pRg st="0" end="0"/>
                                            </p:txEl>
                                          </p:spTgt>
                                        </p:tgtEl>
                                        <p:attrNameLst>
                                          <p:attrName>style.color</p:attrName>
                                        </p:attrNameLst>
                                      </p:cBhvr>
                                      <p:to>
                                        <a:schemeClr val="accent2"/>
                                      </p:to>
                                    </p:animClr>
                                  </p:childTnLst>
                                </p:cTn>
                              </p:par>
                              <p:par>
                                <p:cTn id="78" presetID="3" presetClass="emph" presetSubtype="2" fill="hold" nodeType="withEffect">
                                  <p:stCondLst>
                                    <p:cond delay="0"/>
                                  </p:stCondLst>
                                  <p:childTnLst>
                                    <p:animClr clrSpc="rgb" dir="cw">
                                      <p:cBhvr override="childStyle">
                                        <p:cTn id="79" dur="750" fill="hold"/>
                                        <p:tgtEl>
                                          <p:spTgt spid="46">
                                            <p:txEl>
                                              <p:pRg st="0" end="0"/>
                                            </p:txEl>
                                          </p:spTgt>
                                        </p:tgtEl>
                                        <p:attrNameLst>
                                          <p:attrName>style.color</p:attrName>
                                        </p:attrNameLst>
                                      </p:cBhvr>
                                      <p:to>
                                        <a:srgbClr val="434D80"/>
                                      </p:to>
                                    </p:animClr>
                                  </p:childTnLst>
                                </p:cTn>
                              </p:par>
                              <p:par>
                                <p:cTn id="80" presetID="10" presetClass="exit" presetSubtype="0" fill="hold" grpId="1" nodeType="withEffect">
                                  <p:stCondLst>
                                    <p:cond delay="0"/>
                                  </p:stCondLst>
                                  <p:childTnLst>
                                    <p:animEffect transition="out" filter="fade">
                                      <p:cBhvr>
                                        <p:cTn id="81" dur="500"/>
                                        <p:tgtEl>
                                          <p:spTgt spid="125"/>
                                        </p:tgtEl>
                                      </p:cBhvr>
                                    </p:animEffect>
                                    <p:set>
                                      <p:cBhvr>
                                        <p:cTn id="82" dur="1" fill="hold">
                                          <p:stCondLst>
                                            <p:cond delay="499"/>
                                          </p:stCondLst>
                                        </p:cTn>
                                        <p:tgtEl>
                                          <p:spTgt spid="125"/>
                                        </p:tgtEl>
                                        <p:attrNameLst>
                                          <p:attrName>style.visibility</p:attrName>
                                        </p:attrNameLst>
                                      </p:cBhvr>
                                      <p:to>
                                        <p:strVal val="hidden"/>
                                      </p:to>
                                    </p:set>
                                  </p:childTnLst>
                                </p:cTn>
                              </p:par>
                              <p:par>
                                <p:cTn id="83" presetID="53" presetClass="exit" presetSubtype="32" fill="hold" nodeType="withEffect">
                                  <p:stCondLst>
                                    <p:cond delay="0"/>
                                  </p:stCondLst>
                                  <p:childTnLst>
                                    <p:anim calcmode="lin" valueType="num">
                                      <p:cBhvr>
                                        <p:cTn id="84" dur="500"/>
                                        <p:tgtEl>
                                          <p:spTgt spid="57"/>
                                        </p:tgtEl>
                                        <p:attrNameLst>
                                          <p:attrName>ppt_w</p:attrName>
                                        </p:attrNameLst>
                                      </p:cBhvr>
                                      <p:tavLst>
                                        <p:tav tm="0">
                                          <p:val>
                                            <p:strVal val="ppt_w"/>
                                          </p:val>
                                        </p:tav>
                                        <p:tav tm="100000">
                                          <p:val>
                                            <p:fltVal val="0"/>
                                          </p:val>
                                        </p:tav>
                                      </p:tavLst>
                                    </p:anim>
                                    <p:anim calcmode="lin" valueType="num">
                                      <p:cBhvr>
                                        <p:cTn id="85" dur="500"/>
                                        <p:tgtEl>
                                          <p:spTgt spid="57"/>
                                        </p:tgtEl>
                                        <p:attrNameLst>
                                          <p:attrName>ppt_h</p:attrName>
                                        </p:attrNameLst>
                                      </p:cBhvr>
                                      <p:tavLst>
                                        <p:tav tm="0">
                                          <p:val>
                                            <p:strVal val="ppt_h"/>
                                          </p:val>
                                        </p:tav>
                                        <p:tav tm="100000">
                                          <p:val>
                                            <p:fltVal val="0"/>
                                          </p:val>
                                        </p:tav>
                                      </p:tavLst>
                                    </p:anim>
                                    <p:animEffect transition="out" filter="fade">
                                      <p:cBhvr>
                                        <p:cTn id="86" dur="500"/>
                                        <p:tgtEl>
                                          <p:spTgt spid="57"/>
                                        </p:tgtEl>
                                      </p:cBhvr>
                                    </p:animEffect>
                                    <p:set>
                                      <p:cBhvr>
                                        <p:cTn id="87" dur="1" fill="hold">
                                          <p:stCondLst>
                                            <p:cond delay="499"/>
                                          </p:stCondLst>
                                        </p:cTn>
                                        <p:tgtEl>
                                          <p:spTgt spid="57"/>
                                        </p:tgtEl>
                                        <p:attrNameLst>
                                          <p:attrName>style.visibility</p:attrName>
                                        </p:attrNameLst>
                                      </p:cBhvr>
                                      <p:to>
                                        <p:strVal val="hidden"/>
                                      </p:to>
                                    </p:set>
                                  </p:childTnLst>
                                </p:cTn>
                              </p:par>
                              <p:par>
                                <p:cTn id="88" presetID="53" presetClass="exit" presetSubtype="32" fill="hold" nodeType="withEffect">
                                  <p:stCondLst>
                                    <p:cond delay="0"/>
                                  </p:stCondLst>
                                  <p:childTnLst>
                                    <p:anim calcmode="lin" valueType="num">
                                      <p:cBhvr>
                                        <p:cTn id="89" dur="500"/>
                                        <p:tgtEl>
                                          <p:spTgt spid="7"/>
                                        </p:tgtEl>
                                        <p:attrNameLst>
                                          <p:attrName>ppt_w</p:attrName>
                                        </p:attrNameLst>
                                      </p:cBhvr>
                                      <p:tavLst>
                                        <p:tav tm="0">
                                          <p:val>
                                            <p:strVal val="ppt_w"/>
                                          </p:val>
                                        </p:tav>
                                        <p:tav tm="100000">
                                          <p:val>
                                            <p:fltVal val="0"/>
                                          </p:val>
                                        </p:tav>
                                      </p:tavLst>
                                    </p:anim>
                                    <p:anim calcmode="lin" valueType="num">
                                      <p:cBhvr>
                                        <p:cTn id="90" dur="500"/>
                                        <p:tgtEl>
                                          <p:spTgt spid="7"/>
                                        </p:tgtEl>
                                        <p:attrNameLst>
                                          <p:attrName>ppt_h</p:attrName>
                                        </p:attrNameLst>
                                      </p:cBhvr>
                                      <p:tavLst>
                                        <p:tav tm="0">
                                          <p:val>
                                            <p:strVal val="ppt_h"/>
                                          </p:val>
                                        </p:tav>
                                        <p:tav tm="100000">
                                          <p:val>
                                            <p:fltVal val="0"/>
                                          </p:val>
                                        </p:tav>
                                      </p:tavLst>
                                    </p:anim>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ntr" presetSubtype="0" fill="hold" grpId="2"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500"/>
                                        <p:tgtEl>
                                          <p:spTgt spid="18"/>
                                        </p:tgtEl>
                                      </p:cBhvr>
                                    </p:animEffect>
                                  </p:childTnLst>
                                </p:cTn>
                              </p:par>
                              <p:par>
                                <p:cTn id="96" presetID="10" presetClass="entr" presetSubtype="0" fill="hold"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par>
                                <p:cTn id="99" presetID="53" presetClass="entr" presetSubtype="16" fill="hold" nodeType="withEffect">
                                  <p:stCondLst>
                                    <p:cond delay="0"/>
                                  </p:stCondLst>
                                  <p:childTnLst>
                                    <p:set>
                                      <p:cBhvr>
                                        <p:cTn id="100" dur="1" fill="hold">
                                          <p:stCondLst>
                                            <p:cond delay="0"/>
                                          </p:stCondLst>
                                        </p:cTn>
                                        <p:tgtEl>
                                          <p:spTgt spid="110"/>
                                        </p:tgtEl>
                                        <p:attrNameLst>
                                          <p:attrName>style.visibility</p:attrName>
                                        </p:attrNameLst>
                                      </p:cBhvr>
                                      <p:to>
                                        <p:strVal val="visible"/>
                                      </p:to>
                                    </p:set>
                                    <p:anim calcmode="lin" valueType="num">
                                      <p:cBhvr>
                                        <p:cTn id="101" dur="500" fill="hold"/>
                                        <p:tgtEl>
                                          <p:spTgt spid="110"/>
                                        </p:tgtEl>
                                        <p:attrNameLst>
                                          <p:attrName>ppt_w</p:attrName>
                                        </p:attrNameLst>
                                      </p:cBhvr>
                                      <p:tavLst>
                                        <p:tav tm="0">
                                          <p:val>
                                            <p:fltVal val="0"/>
                                          </p:val>
                                        </p:tav>
                                        <p:tav tm="100000">
                                          <p:val>
                                            <p:strVal val="#ppt_w"/>
                                          </p:val>
                                        </p:tav>
                                      </p:tavLst>
                                    </p:anim>
                                    <p:anim calcmode="lin" valueType="num">
                                      <p:cBhvr>
                                        <p:cTn id="102" dur="500" fill="hold"/>
                                        <p:tgtEl>
                                          <p:spTgt spid="110"/>
                                        </p:tgtEl>
                                        <p:attrNameLst>
                                          <p:attrName>ppt_h</p:attrName>
                                        </p:attrNameLst>
                                      </p:cBhvr>
                                      <p:tavLst>
                                        <p:tav tm="0">
                                          <p:val>
                                            <p:fltVal val="0"/>
                                          </p:val>
                                        </p:tav>
                                        <p:tav tm="100000">
                                          <p:val>
                                            <p:strVal val="#ppt_h"/>
                                          </p:val>
                                        </p:tav>
                                      </p:tavLst>
                                    </p:anim>
                                    <p:animEffect transition="in" filter="fade">
                                      <p:cBhvr>
                                        <p:cTn id="103" dur="500"/>
                                        <p:tgtEl>
                                          <p:spTgt spid="110"/>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mph" presetSubtype="2" fill="hold" nodeType="clickEffect">
                                  <p:stCondLst>
                                    <p:cond delay="0"/>
                                  </p:stCondLst>
                                  <p:childTnLst>
                                    <p:animClr clrSpc="rgb" dir="cw">
                                      <p:cBhvr override="childStyle">
                                        <p:cTn id="107" dur="750" fill="hold"/>
                                        <p:tgtEl>
                                          <p:spTgt spid="46">
                                            <p:txEl>
                                              <p:pRg st="0" end="0"/>
                                            </p:txEl>
                                          </p:spTgt>
                                        </p:tgtEl>
                                        <p:attrNameLst>
                                          <p:attrName>style.color</p:attrName>
                                        </p:attrNameLst>
                                      </p:cBhvr>
                                      <p:to>
                                        <a:schemeClr val="accent2"/>
                                      </p:to>
                                    </p:animClr>
                                  </p:childTnLst>
                                </p:cTn>
                              </p:par>
                              <p:par>
                                <p:cTn id="108" presetID="3" presetClass="emph" presetSubtype="2" fill="hold" nodeType="withEffect">
                                  <p:stCondLst>
                                    <p:cond delay="0"/>
                                  </p:stCondLst>
                                  <p:childTnLst>
                                    <p:animClr clrSpc="rgb" dir="cw">
                                      <p:cBhvr override="childStyle">
                                        <p:cTn id="109" dur="750" fill="hold"/>
                                        <p:tgtEl>
                                          <p:spTgt spid="49">
                                            <p:txEl>
                                              <p:pRg st="0" end="0"/>
                                            </p:txEl>
                                          </p:spTgt>
                                        </p:tgtEl>
                                        <p:attrNameLst>
                                          <p:attrName>style.color</p:attrName>
                                        </p:attrNameLst>
                                      </p:cBhvr>
                                      <p:to>
                                        <a:srgbClr val="434D80"/>
                                      </p:to>
                                    </p:animClr>
                                  </p:childTnLst>
                                </p:cTn>
                              </p:par>
                              <p:par>
                                <p:cTn id="110" presetID="10" presetClass="exit" presetSubtype="0" fill="hold" grpId="1" nodeType="withEffect">
                                  <p:stCondLst>
                                    <p:cond delay="0"/>
                                  </p:stCondLst>
                                  <p:childTnLst>
                                    <p:animEffect transition="out" filter="fade">
                                      <p:cBhvr>
                                        <p:cTn id="111" dur="500"/>
                                        <p:tgtEl>
                                          <p:spTgt spid="126"/>
                                        </p:tgtEl>
                                      </p:cBhvr>
                                    </p:animEffect>
                                    <p:set>
                                      <p:cBhvr>
                                        <p:cTn id="112" dur="1" fill="hold">
                                          <p:stCondLst>
                                            <p:cond delay="499"/>
                                          </p:stCondLst>
                                        </p:cTn>
                                        <p:tgtEl>
                                          <p:spTgt spid="126"/>
                                        </p:tgtEl>
                                        <p:attrNameLst>
                                          <p:attrName>style.visibility</p:attrName>
                                        </p:attrNameLst>
                                      </p:cBhvr>
                                      <p:to>
                                        <p:strVal val="hidden"/>
                                      </p:to>
                                    </p:set>
                                  </p:childTnLst>
                                </p:cTn>
                              </p:par>
                              <p:par>
                                <p:cTn id="113" presetID="10" presetClass="entr" presetSubtype="0" fill="hold" grpId="2"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fade">
                                      <p:cBhvr>
                                        <p:cTn id="115" dur="500"/>
                                        <p:tgtEl>
                                          <p:spTgt spid="125"/>
                                        </p:tgtEl>
                                      </p:cBhvr>
                                    </p:animEffect>
                                  </p:childTnLst>
                                </p:cTn>
                              </p:par>
                              <p:par>
                                <p:cTn id="116" presetID="10" presetClass="entr" presetSubtype="0" fill="hold" nodeType="withEffect">
                                  <p:stCondLst>
                                    <p:cond delay="0"/>
                                  </p:stCondLst>
                                  <p:childTnLst>
                                    <p:set>
                                      <p:cBhvr>
                                        <p:cTn id="117" dur="1" fill="hold">
                                          <p:stCondLst>
                                            <p:cond delay="0"/>
                                          </p:stCondLst>
                                        </p:cTn>
                                        <p:tgtEl>
                                          <p:spTgt spid="94"/>
                                        </p:tgtEl>
                                        <p:attrNameLst>
                                          <p:attrName>style.visibility</p:attrName>
                                        </p:attrNameLst>
                                      </p:cBhvr>
                                      <p:to>
                                        <p:strVal val="visible"/>
                                      </p:to>
                                    </p:set>
                                    <p:animEffect transition="in" filter="fade">
                                      <p:cBhvr>
                                        <p:cTn id="118" dur="500"/>
                                        <p:tgtEl>
                                          <p:spTgt spid="94"/>
                                        </p:tgtEl>
                                      </p:cBhvr>
                                    </p:animEffect>
                                  </p:childTnLst>
                                </p:cTn>
                              </p:par>
                              <p:par>
                                <p:cTn id="119" presetID="53" presetClass="exit" presetSubtype="32" fill="hold" nodeType="withEffect">
                                  <p:stCondLst>
                                    <p:cond delay="0"/>
                                  </p:stCondLst>
                                  <p:childTnLst>
                                    <p:anim calcmode="lin" valueType="num">
                                      <p:cBhvr>
                                        <p:cTn id="120" dur="500"/>
                                        <p:tgtEl>
                                          <p:spTgt spid="110"/>
                                        </p:tgtEl>
                                        <p:attrNameLst>
                                          <p:attrName>ppt_w</p:attrName>
                                        </p:attrNameLst>
                                      </p:cBhvr>
                                      <p:tavLst>
                                        <p:tav tm="0">
                                          <p:val>
                                            <p:strVal val="ppt_w"/>
                                          </p:val>
                                        </p:tav>
                                        <p:tav tm="100000">
                                          <p:val>
                                            <p:fltVal val="0"/>
                                          </p:val>
                                        </p:tav>
                                      </p:tavLst>
                                    </p:anim>
                                    <p:anim calcmode="lin" valueType="num">
                                      <p:cBhvr>
                                        <p:cTn id="121" dur="500"/>
                                        <p:tgtEl>
                                          <p:spTgt spid="110"/>
                                        </p:tgtEl>
                                        <p:attrNameLst>
                                          <p:attrName>ppt_h</p:attrName>
                                        </p:attrNameLst>
                                      </p:cBhvr>
                                      <p:tavLst>
                                        <p:tav tm="0">
                                          <p:val>
                                            <p:strVal val="ppt_h"/>
                                          </p:val>
                                        </p:tav>
                                        <p:tav tm="100000">
                                          <p:val>
                                            <p:fltVal val="0"/>
                                          </p:val>
                                        </p:tav>
                                      </p:tavLst>
                                    </p:anim>
                                    <p:animEffect transition="out" filter="fade">
                                      <p:cBhvr>
                                        <p:cTn id="122" dur="500"/>
                                        <p:tgtEl>
                                          <p:spTgt spid="110"/>
                                        </p:tgtEl>
                                      </p:cBhvr>
                                    </p:animEffect>
                                    <p:set>
                                      <p:cBhvr>
                                        <p:cTn id="123" dur="1" fill="hold">
                                          <p:stCondLst>
                                            <p:cond delay="499"/>
                                          </p:stCondLst>
                                        </p:cTn>
                                        <p:tgtEl>
                                          <p:spTgt spid="110"/>
                                        </p:tgtEl>
                                        <p:attrNameLst>
                                          <p:attrName>style.visibility</p:attrName>
                                        </p:attrNameLst>
                                      </p:cBhvr>
                                      <p:to>
                                        <p:strVal val="hidden"/>
                                      </p:to>
                                    </p:set>
                                  </p:childTnLst>
                                </p:cTn>
                              </p:par>
                              <p:par>
                                <p:cTn id="124" presetID="10" presetClass="exit" presetSubtype="0" fill="hold" grpId="0" nodeType="withEffect">
                                  <p:stCondLst>
                                    <p:cond delay="0"/>
                                  </p:stCondLst>
                                  <p:childTnLst>
                                    <p:animEffect transition="out" filter="fade">
                                      <p:cBhvr>
                                        <p:cTn id="125" dur="500"/>
                                        <p:tgtEl>
                                          <p:spTgt spid="60"/>
                                        </p:tgtEl>
                                      </p:cBhvr>
                                    </p:animEffect>
                                    <p:set>
                                      <p:cBhvr>
                                        <p:cTn id="126" dur="1" fill="hold">
                                          <p:stCondLst>
                                            <p:cond delay="499"/>
                                          </p:stCondLst>
                                        </p:cTn>
                                        <p:tgtEl>
                                          <p:spTgt spid="60"/>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3"/>
                                        </p:tgtEl>
                                      </p:cBhvr>
                                    </p:animEffect>
                                    <p:set>
                                      <p:cBhvr>
                                        <p:cTn id="129" dur="1" fill="hold">
                                          <p:stCondLst>
                                            <p:cond delay="499"/>
                                          </p:stCondLst>
                                        </p:cTn>
                                        <p:tgtEl>
                                          <p:spTgt spid="3"/>
                                        </p:tgtEl>
                                        <p:attrNameLst>
                                          <p:attrName>style.visibility</p:attrName>
                                        </p:attrNameLst>
                                      </p:cBhvr>
                                      <p:to>
                                        <p:strVal val="hidden"/>
                                      </p:to>
                                    </p:set>
                                  </p:childTnLst>
                                </p:cTn>
                              </p:par>
                              <p:par>
                                <p:cTn id="130" presetID="53" presetClass="entr" presetSubtype="16" fill="hold" nodeType="withEffect">
                                  <p:stCondLst>
                                    <p:cond delay="0"/>
                                  </p:stCondLst>
                                  <p:childTnLst>
                                    <p:set>
                                      <p:cBhvr>
                                        <p:cTn id="131" dur="1" fill="hold">
                                          <p:stCondLst>
                                            <p:cond delay="0"/>
                                          </p:stCondLst>
                                        </p:cTn>
                                        <p:tgtEl>
                                          <p:spTgt spid="88"/>
                                        </p:tgtEl>
                                        <p:attrNameLst>
                                          <p:attrName>style.visibility</p:attrName>
                                        </p:attrNameLst>
                                      </p:cBhvr>
                                      <p:to>
                                        <p:strVal val="visible"/>
                                      </p:to>
                                    </p:set>
                                    <p:anim calcmode="lin" valueType="num">
                                      <p:cBhvr>
                                        <p:cTn id="132" dur="500" fill="hold"/>
                                        <p:tgtEl>
                                          <p:spTgt spid="88"/>
                                        </p:tgtEl>
                                        <p:attrNameLst>
                                          <p:attrName>ppt_w</p:attrName>
                                        </p:attrNameLst>
                                      </p:cBhvr>
                                      <p:tavLst>
                                        <p:tav tm="0">
                                          <p:val>
                                            <p:fltVal val="0"/>
                                          </p:val>
                                        </p:tav>
                                        <p:tav tm="100000">
                                          <p:val>
                                            <p:strVal val="#ppt_w"/>
                                          </p:val>
                                        </p:tav>
                                      </p:tavLst>
                                    </p:anim>
                                    <p:anim calcmode="lin" valueType="num">
                                      <p:cBhvr>
                                        <p:cTn id="133" dur="500" fill="hold"/>
                                        <p:tgtEl>
                                          <p:spTgt spid="88"/>
                                        </p:tgtEl>
                                        <p:attrNameLst>
                                          <p:attrName>ppt_h</p:attrName>
                                        </p:attrNameLst>
                                      </p:cBhvr>
                                      <p:tavLst>
                                        <p:tav tm="0">
                                          <p:val>
                                            <p:fltVal val="0"/>
                                          </p:val>
                                        </p:tav>
                                        <p:tav tm="100000">
                                          <p:val>
                                            <p:strVal val="#ppt_h"/>
                                          </p:val>
                                        </p:tav>
                                      </p:tavLst>
                                    </p:anim>
                                    <p:animEffect transition="in" filter="fade">
                                      <p:cBhvr>
                                        <p:cTn id="1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73D79104-237F-4821-8D5A-292065F914F7}"/>
              </a:ext>
            </a:extLst>
          </p:cNvPr>
          <p:cNvSpPr txBox="1"/>
          <p:nvPr/>
        </p:nvSpPr>
        <p:spPr>
          <a:xfrm>
            <a:off x="4950070" y="3174556"/>
            <a:ext cx="2541127"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Files</a:t>
            </a:r>
          </a:p>
        </p:txBody>
      </p:sp>
      <p:sp>
        <p:nvSpPr>
          <p:cNvPr id="32" name="TextBox 31">
            <a:extLst>
              <a:ext uri="{FF2B5EF4-FFF2-40B4-BE49-F238E27FC236}">
                <a16:creationId xmlns:a16="http://schemas.microsoft.com/office/drawing/2014/main" id="{E9E43BE3-A1E9-41D7-92CF-9AF60A02C94D}"/>
              </a:ext>
            </a:extLst>
          </p:cNvPr>
          <p:cNvSpPr txBox="1"/>
          <p:nvPr/>
        </p:nvSpPr>
        <p:spPr>
          <a:xfrm>
            <a:off x="8074317" y="3177672"/>
            <a:ext cx="4022568"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Lists, pages, and apps</a:t>
            </a:r>
          </a:p>
        </p:txBody>
      </p:sp>
      <p:sp>
        <p:nvSpPr>
          <p:cNvPr id="4" name="Title 3">
            <a:extLst>
              <a:ext uri="{FF2B5EF4-FFF2-40B4-BE49-F238E27FC236}">
                <a16:creationId xmlns:a16="http://schemas.microsoft.com/office/drawing/2014/main" id="{1BB0192E-425F-4EB5-A53D-79896AD39BBD}"/>
              </a:ext>
            </a:extLst>
          </p:cNvPr>
          <p:cNvSpPr>
            <a:spLocks noGrp="1"/>
          </p:cNvSpPr>
          <p:nvPr>
            <p:ph type="title"/>
          </p:nvPr>
        </p:nvSpPr>
        <p:spPr/>
        <p:txBody>
          <a:bodyPr/>
          <a:lstStyle/>
          <a:p>
            <a:pPr algn="ctr"/>
            <a:r>
              <a:rPr lang="en-US" spc="0"/>
              <a:t>Integrated experiences</a:t>
            </a:r>
          </a:p>
        </p:txBody>
      </p:sp>
      <p:sp>
        <p:nvSpPr>
          <p:cNvPr id="26" name="TextBox 25">
            <a:extLst>
              <a:ext uri="{FF2B5EF4-FFF2-40B4-BE49-F238E27FC236}">
                <a16:creationId xmlns:a16="http://schemas.microsoft.com/office/drawing/2014/main" id="{DA6E9747-BF68-4B43-AFC4-FB36AE5A4D45}"/>
              </a:ext>
            </a:extLst>
          </p:cNvPr>
          <p:cNvSpPr txBox="1"/>
          <p:nvPr/>
        </p:nvSpPr>
        <p:spPr>
          <a:xfrm>
            <a:off x="1122425" y="3174556"/>
            <a:ext cx="2541127"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News</a:t>
            </a:r>
          </a:p>
        </p:txBody>
      </p:sp>
      <p:sp>
        <p:nvSpPr>
          <p:cNvPr id="40" name="TextBox 39">
            <a:extLst>
              <a:ext uri="{FF2B5EF4-FFF2-40B4-BE49-F238E27FC236}">
                <a16:creationId xmlns:a16="http://schemas.microsoft.com/office/drawing/2014/main" id="{C2EE3ED3-622D-4C67-A65C-7E92A8E2353C}"/>
              </a:ext>
            </a:extLst>
          </p:cNvPr>
          <p:cNvSpPr txBox="1"/>
          <p:nvPr/>
        </p:nvSpPr>
        <p:spPr>
          <a:xfrm>
            <a:off x="4950070" y="6072471"/>
            <a:ext cx="2541127"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Add a team</a:t>
            </a:r>
          </a:p>
        </p:txBody>
      </p:sp>
      <p:sp>
        <p:nvSpPr>
          <p:cNvPr id="41" name="TextBox 40">
            <a:extLst>
              <a:ext uri="{FF2B5EF4-FFF2-40B4-BE49-F238E27FC236}">
                <a16:creationId xmlns:a16="http://schemas.microsoft.com/office/drawing/2014/main" id="{6B34EB51-D2A8-4A35-809A-263EEF823071}"/>
              </a:ext>
            </a:extLst>
          </p:cNvPr>
          <p:cNvSpPr txBox="1"/>
          <p:nvPr/>
        </p:nvSpPr>
        <p:spPr>
          <a:xfrm>
            <a:off x="8369435" y="6077368"/>
            <a:ext cx="3432333"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Tabs as pages</a:t>
            </a:r>
          </a:p>
        </p:txBody>
      </p:sp>
      <p:sp>
        <p:nvSpPr>
          <p:cNvPr id="42" name="TextBox 41">
            <a:extLst>
              <a:ext uri="{FF2B5EF4-FFF2-40B4-BE49-F238E27FC236}">
                <a16:creationId xmlns:a16="http://schemas.microsoft.com/office/drawing/2014/main" id="{BEA08074-51FF-48CE-B028-3C52423473DB}"/>
              </a:ext>
            </a:extLst>
          </p:cNvPr>
          <p:cNvSpPr txBox="1"/>
          <p:nvPr/>
        </p:nvSpPr>
        <p:spPr>
          <a:xfrm>
            <a:off x="1122425" y="6071747"/>
            <a:ext cx="2541127" cy="605878"/>
          </a:xfrm>
          <a:prstGeom prst="rect">
            <a:avLst/>
          </a:prstGeom>
          <a:noFill/>
        </p:spPr>
        <p:txBody>
          <a:bodyPr wrap="square" lIns="186415" tIns="149133" rIns="186415" bIns="149133" rtlCol="0">
            <a:spAutoFit/>
          </a:bodyPr>
          <a:lstStyle/>
          <a:p>
            <a:pPr algn="ctr" defTabSz="913698">
              <a:lnSpc>
                <a:spcPct val="90000"/>
              </a:lnSpc>
              <a:spcAft>
                <a:spcPts val="612"/>
              </a:spcAft>
              <a:defRPr/>
            </a:pPr>
            <a:r>
              <a:rPr lang="en-US" sz="2200" kern="0">
                <a:gradFill>
                  <a:gsLst>
                    <a:gs pos="2917">
                      <a:srgbClr val="000000"/>
                    </a:gs>
                    <a:gs pos="30000">
                      <a:srgbClr val="000000"/>
                    </a:gs>
                  </a:gsLst>
                  <a:lin ang="5400000" scaled="0"/>
                </a:gradFill>
                <a:cs typeface="Segoe UI Light" panose="020B0502040204020203" pitchFamily="34" charset="0"/>
              </a:rPr>
              <a:t>Channel folders</a:t>
            </a:r>
          </a:p>
        </p:txBody>
      </p:sp>
      <p:pic>
        <p:nvPicPr>
          <p:cNvPr id="5" name="Picture 4">
            <a:extLst>
              <a:ext uri="{FF2B5EF4-FFF2-40B4-BE49-F238E27FC236}">
                <a16:creationId xmlns:a16="http://schemas.microsoft.com/office/drawing/2014/main" id="{7327C679-E681-43A0-AB30-55943D674643}"/>
              </a:ext>
            </a:extLst>
          </p:cNvPr>
          <p:cNvPicPr>
            <a:picLocks noChangeAspect="1"/>
          </p:cNvPicPr>
          <p:nvPr/>
        </p:nvPicPr>
        <p:blipFill>
          <a:blip r:embed="rId3"/>
          <a:stretch>
            <a:fillRect/>
          </a:stretch>
        </p:blipFill>
        <p:spPr>
          <a:xfrm>
            <a:off x="-1520446" y="2365638"/>
            <a:ext cx="1136410" cy="991518"/>
          </a:xfrm>
          <a:prstGeom prst="rect">
            <a:avLst/>
          </a:prstGeom>
        </p:spPr>
      </p:pic>
      <p:pic>
        <p:nvPicPr>
          <p:cNvPr id="8" name="Picture 7">
            <a:extLst>
              <a:ext uri="{FF2B5EF4-FFF2-40B4-BE49-F238E27FC236}">
                <a16:creationId xmlns:a16="http://schemas.microsoft.com/office/drawing/2014/main" id="{583E67B5-933E-4C66-AF0D-F0A15053180E}"/>
              </a:ext>
            </a:extLst>
          </p:cNvPr>
          <p:cNvPicPr>
            <a:picLocks noChangeAspect="1"/>
          </p:cNvPicPr>
          <p:nvPr/>
        </p:nvPicPr>
        <p:blipFill>
          <a:blip r:embed="rId4"/>
          <a:stretch>
            <a:fillRect/>
          </a:stretch>
        </p:blipFill>
        <p:spPr>
          <a:xfrm>
            <a:off x="1622734" y="1803438"/>
            <a:ext cx="1540507" cy="1377033"/>
          </a:xfrm>
          <a:prstGeom prst="rect">
            <a:avLst/>
          </a:prstGeom>
        </p:spPr>
      </p:pic>
      <p:pic>
        <p:nvPicPr>
          <p:cNvPr id="9" name="Picture 8">
            <a:extLst>
              <a:ext uri="{FF2B5EF4-FFF2-40B4-BE49-F238E27FC236}">
                <a16:creationId xmlns:a16="http://schemas.microsoft.com/office/drawing/2014/main" id="{510B7EB8-4899-4B24-A0E5-79086B73F154}"/>
              </a:ext>
            </a:extLst>
          </p:cNvPr>
          <p:cNvPicPr>
            <a:picLocks noChangeAspect="1"/>
          </p:cNvPicPr>
          <p:nvPr/>
        </p:nvPicPr>
        <p:blipFill>
          <a:blip r:embed="rId5"/>
          <a:stretch>
            <a:fillRect/>
          </a:stretch>
        </p:blipFill>
        <p:spPr>
          <a:xfrm>
            <a:off x="5431503" y="1784951"/>
            <a:ext cx="1578261" cy="1377033"/>
          </a:xfrm>
          <a:prstGeom prst="rect">
            <a:avLst/>
          </a:prstGeom>
        </p:spPr>
      </p:pic>
      <p:pic>
        <p:nvPicPr>
          <p:cNvPr id="10" name="Picture 9">
            <a:extLst>
              <a:ext uri="{FF2B5EF4-FFF2-40B4-BE49-F238E27FC236}">
                <a16:creationId xmlns:a16="http://schemas.microsoft.com/office/drawing/2014/main" id="{AF86F995-5D50-4E03-9D7C-398C8F2C83EC}"/>
              </a:ext>
            </a:extLst>
          </p:cNvPr>
          <p:cNvPicPr>
            <a:picLocks noChangeAspect="1"/>
          </p:cNvPicPr>
          <p:nvPr/>
        </p:nvPicPr>
        <p:blipFill>
          <a:blip r:embed="rId6"/>
          <a:stretch>
            <a:fillRect/>
          </a:stretch>
        </p:blipFill>
        <p:spPr>
          <a:xfrm>
            <a:off x="9315348" y="1775753"/>
            <a:ext cx="1540507" cy="1342808"/>
          </a:xfrm>
          <a:prstGeom prst="rect">
            <a:avLst/>
          </a:prstGeom>
        </p:spPr>
      </p:pic>
      <p:pic>
        <p:nvPicPr>
          <p:cNvPr id="13" name="Picture 12">
            <a:extLst>
              <a:ext uri="{FF2B5EF4-FFF2-40B4-BE49-F238E27FC236}">
                <a16:creationId xmlns:a16="http://schemas.microsoft.com/office/drawing/2014/main" id="{8572097A-E004-4E6B-BC4C-8EF633E44214}"/>
              </a:ext>
            </a:extLst>
          </p:cNvPr>
          <p:cNvPicPr>
            <a:picLocks noChangeAspect="1"/>
          </p:cNvPicPr>
          <p:nvPr/>
        </p:nvPicPr>
        <p:blipFill>
          <a:blip r:embed="rId7"/>
          <a:stretch>
            <a:fillRect/>
          </a:stretch>
        </p:blipFill>
        <p:spPr>
          <a:xfrm>
            <a:off x="1594929" y="4716248"/>
            <a:ext cx="1596118" cy="1422523"/>
          </a:xfrm>
          <a:prstGeom prst="rect">
            <a:avLst/>
          </a:prstGeom>
        </p:spPr>
      </p:pic>
      <p:grpSp>
        <p:nvGrpSpPr>
          <p:cNvPr id="35" name="Group 34">
            <a:extLst>
              <a:ext uri="{FF2B5EF4-FFF2-40B4-BE49-F238E27FC236}">
                <a16:creationId xmlns:a16="http://schemas.microsoft.com/office/drawing/2014/main" id="{DB2E7FBA-8285-7A46-9C64-889145EBC0A4}"/>
              </a:ext>
            </a:extLst>
          </p:cNvPr>
          <p:cNvGrpSpPr/>
          <p:nvPr/>
        </p:nvGrpSpPr>
        <p:grpSpPr>
          <a:xfrm>
            <a:off x="5459980" y="4716723"/>
            <a:ext cx="1521307" cy="1270293"/>
            <a:chOff x="5270096" y="5062194"/>
            <a:chExt cx="1676618" cy="1399977"/>
          </a:xfrm>
        </p:grpSpPr>
        <p:pic>
          <p:nvPicPr>
            <p:cNvPr id="14" name="Picture 13">
              <a:extLst>
                <a:ext uri="{FF2B5EF4-FFF2-40B4-BE49-F238E27FC236}">
                  <a16:creationId xmlns:a16="http://schemas.microsoft.com/office/drawing/2014/main" id="{7E0000A8-E1A3-47A0-8A1D-695FCA39941D}"/>
                </a:ext>
              </a:extLst>
            </p:cNvPr>
            <p:cNvPicPr>
              <a:picLocks noChangeAspect="1"/>
            </p:cNvPicPr>
            <p:nvPr/>
          </p:nvPicPr>
          <p:blipFill>
            <a:blip r:embed="rId8"/>
            <a:stretch>
              <a:fillRect/>
            </a:stretch>
          </p:blipFill>
          <p:spPr>
            <a:xfrm>
              <a:off x="5270096" y="5062194"/>
              <a:ext cx="1676618" cy="1399976"/>
            </a:xfrm>
            <a:prstGeom prst="rect">
              <a:avLst/>
            </a:prstGeom>
          </p:spPr>
        </p:pic>
        <p:pic>
          <p:nvPicPr>
            <p:cNvPr id="15" name="Picture 14">
              <a:extLst>
                <a:ext uri="{FF2B5EF4-FFF2-40B4-BE49-F238E27FC236}">
                  <a16:creationId xmlns:a16="http://schemas.microsoft.com/office/drawing/2014/main" id="{7C26DC88-37B2-4095-BFDB-3F486BD8772F}"/>
                </a:ext>
              </a:extLst>
            </p:cNvPr>
            <p:cNvPicPr>
              <a:picLocks noChangeAspect="1"/>
            </p:cNvPicPr>
            <p:nvPr/>
          </p:nvPicPr>
          <p:blipFill>
            <a:blip r:embed="rId9"/>
            <a:stretch>
              <a:fillRect/>
            </a:stretch>
          </p:blipFill>
          <p:spPr>
            <a:xfrm>
              <a:off x="5499209" y="5227228"/>
              <a:ext cx="1019669" cy="776609"/>
            </a:xfrm>
            <a:prstGeom prst="rect">
              <a:avLst/>
            </a:prstGeom>
            <a:ln>
              <a:noFill/>
            </a:ln>
            <a:effectLst>
              <a:outerShdw blurRad="292100" dist="139700" dir="2700000" algn="tl" rotWithShape="0">
                <a:srgbClr val="333333">
                  <a:alpha val="65000"/>
                </a:srgbClr>
              </a:outerShdw>
            </a:effectLst>
          </p:spPr>
        </p:pic>
        <p:cxnSp>
          <p:nvCxnSpPr>
            <p:cNvPr id="18" name="Straight Connector 17">
              <a:extLst>
                <a:ext uri="{FF2B5EF4-FFF2-40B4-BE49-F238E27FC236}">
                  <a16:creationId xmlns:a16="http://schemas.microsoft.com/office/drawing/2014/main" id="{CBE1CC2A-4251-4964-A5E1-989C68489CDA}"/>
                </a:ext>
              </a:extLst>
            </p:cNvPr>
            <p:cNvCxnSpPr>
              <a:cxnSpLocks/>
            </p:cNvCxnSpPr>
            <p:nvPr/>
          </p:nvCxnSpPr>
          <p:spPr>
            <a:xfrm flipV="1">
              <a:off x="5279664" y="5234175"/>
              <a:ext cx="219545" cy="1227996"/>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3C9F2DF-BCE9-4F52-9A58-DCB707CDB5AF}"/>
                </a:ext>
              </a:extLst>
            </p:cNvPr>
            <p:cNvCxnSpPr>
              <a:cxnSpLocks/>
            </p:cNvCxnSpPr>
            <p:nvPr/>
          </p:nvCxnSpPr>
          <p:spPr>
            <a:xfrm flipV="1">
              <a:off x="5279664" y="6010784"/>
              <a:ext cx="1239214" cy="44474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3" name="Picture 22">
            <a:extLst>
              <a:ext uri="{FF2B5EF4-FFF2-40B4-BE49-F238E27FC236}">
                <a16:creationId xmlns:a16="http://schemas.microsoft.com/office/drawing/2014/main" id="{D187BF94-82AF-4535-8AB3-D38A6131C434}"/>
              </a:ext>
            </a:extLst>
          </p:cNvPr>
          <p:cNvPicPr>
            <a:picLocks noChangeAspect="1"/>
          </p:cNvPicPr>
          <p:nvPr/>
        </p:nvPicPr>
        <p:blipFill>
          <a:blip r:embed="rId10"/>
          <a:stretch>
            <a:fillRect/>
          </a:stretch>
        </p:blipFill>
        <p:spPr>
          <a:xfrm>
            <a:off x="9290336" y="4716248"/>
            <a:ext cx="1590531" cy="1387738"/>
          </a:xfrm>
          <a:prstGeom prst="rect">
            <a:avLst/>
          </a:prstGeom>
        </p:spPr>
      </p:pic>
      <p:grpSp>
        <p:nvGrpSpPr>
          <p:cNvPr id="12" name="Group 11">
            <a:extLst>
              <a:ext uri="{FF2B5EF4-FFF2-40B4-BE49-F238E27FC236}">
                <a16:creationId xmlns:a16="http://schemas.microsoft.com/office/drawing/2014/main" id="{A02CF32E-187B-4774-AACF-7C8DDD3D49FC}"/>
              </a:ext>
            </a:extLst>
          </p:cNvPr>
          <p:cNvGrpSpPr/>
          <p:nvPr/>
        </p:nvGrpSpPr>
        <p:grpSpPr>
          <a:xfrm>
            <a:off x="656492" y="1146269"/>
            <a:ext cx="11145276" cy="2716030"/>
            <a:chOff x="656492" y="1146269"/>
            <a:chExt cx="11145276" cy="2716030"/>
          </a:xfrm>
        </p:grpSpPr>
        <p:sp>
          <p:nvSpPr>
            <p:cNvPr id="3" name="Rectangle 2">
              <a:extLst>
                <a:ext uri="{FF2B5EF4-FFF2-40B4-BE49-F238E27FC236}">
                  <a16:creationId xmlns:a16="http://schemas.microsoft.com/office/drawing/2014/main" id="{6FBB2644-EBDB-44A6-85A8-8205298231DB}"/>
                </a:ext>
              </a:extLst>
            </p:cNvPr>
            <p:cNvSpPr/>
            <p:nvPr/>
          </p:nvSpPr>
          <p:spPr bwMode="auto">
            <a:xfrm>
              <a:off x="656492" y="1441938"/>
              <a:ext cx="11145276" cy="2420361"/>
            </a:xfrm>
            <a:prstGeom prst="rect">
              <a:avLst/>
            </a:prstGeom>
            <a:noFill/>
            <a:ln w="50800">
              <a:solidFill>
                <a:srgbClr val="5558AF"/>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52" name="TextBox 51">
              <a:extLst>
                <a:ext uri="{FF2B5EF4-FFF2-40B4-BE49-F238E27FC236}">
                  <a16:creationId xmlns:a16="http://schemas.microsoft.com/office/drawing/2014/main" id="{CFE698B9-FF3F-48E9-86C9-F17D8540C932}"/>
                </a:ext>
              </a:extLst>
            </p:cNvPr>
            <p:cNvSpPr txBox="1"/>
            <p:nvPr/>
          </p:nvSpPr>
          <p:spPr>
            <a:xfrm>
              <a:off x="3344160" y="1146269"/>
              <a:ext cx="5752948" cy="605878"/>
            </a:xfrm>
            <a:prstGeom prst="rect">
              <a:avLst/>
            </a:prstGeom>
          </p:spPr>
          <p:txBody>
            <a:bodyPr wrap="square" lIns="186415" tIns="149133" rIns="186415" bIns="149133" rtlCol="0">
              <a:spAutoFit/>
            </a:bodyPr>
            <a:lstStyle/>
            <a:p>
              <a:pPr algn="ctr" defTabSz="913698">
                <a:lnSpc>
                  <a:spcPct val="90000"/>
                </a:lnSpc>
                <a:spcAft>
                  <a:spcPts val="612"/>
                </a:spcAft>
                <a:defRPr/>
              </a:pPr>
              <a:r>
                <a:rPr lang="en-US" sz="2200">
                  <a:gradFill>
                    <a:gsLst>
                      <a:gs pos="16811">
                        <a:srgbClr val="5558AF"/>
                      </a:gs>
                      <a:gs pos="2917">
                        <a:srgbClr val="5558AF"/>
                      </a:gs>
                    </a:gsLst>
                    <a:lin ang="5400000" scaled="0"/>
                  </a:gradFill>
                  <a:latin typeface="+mj-lt"/>
                </a:rPr>
                <a:t>Experience SharePoint in Microsoft Teams</a:t>
              </a:r>
              <a:endParaRPr lang="en-US" sz="2200" kern="0">
                <a:gradFill>
                  <a:gsLst>
                    <a:gs pos="16811">
                      <a:srgbClr val="5558AF"/>
                    </a:gs>
                    <a:gs pos="2917">
                      <a:srgbClr val="5558AF"/>
                    </a:gs>
                  </a:gsLst>
                  <a:lin ang="5400000" scaled="0"/>
                </a:gradFill>
                <a:latin typeface="+mj-lt"/>
                <a:cs typeface="Segoe UI Light" panose="020B0502040204020203" pitchFamily="34" charset="0"/>
              </a:endParaRPr>
            </a:p>
          </p:txBody>
        </p:sp>
      </p:grpSp>
      <p:grpSp>
        <p:nvGrpSpPr>
          <p:cNvPr id="16" name="Group 15">
            <a:extLst>
              <a:ext uri="{FF2B5EF4-FFF2-40B4-BE49-F238E27FC236}">
                <a16:creationId xmlns:a16="http://schemas.microsoft.com/office/drawing/2014/main" id="{B7E860E7-0526-45C1-91BF-EB5B41705C58}"/>
              </a:ext>
            </a:extLst>
          </p:cNvPr>
          <p:cNvGrpSpPr/>
          <p:nvPr/>
        </p:nvGrpSpPr>
        <p:grpSpPr>
          <a:xfrm>
            <a:off x="656492" y="4003230"/>
            <a:ext cx="11145276" cy="2730417"/>
            <a:chOff x="656492" y="4003230"/>
            <a:chExt cx="11145276" cy="2730417"/>
          </a:xfrm>
        </p:grpSpPr>
        <p:sp>
          <p:nvSpPr>
            <p:cNvPr id="27" name="Rectangle 26">
              <a:extLst>
                <a:ext uri="{FF2B5EF4-FFF2-40B4-BE49-F238E27FC236}">
                  <a16:creationId xmlns:a16="http://schemas.microsoft.com/office/drawing/2014/main" id="{9E2E5794-1414-4307-A39C-118D19852BF6}"/>
                </a:ext>
              </a:extLst>
            </p:cNvPr>
            <p:cNvSpPr/>
            <p:nvPr/>
          </p:nvSpPr>
          <p:spPr bwMode="auto">
            <a:xfrm>
              <a:off x="656492" y="4313286"/>
              <a:ext cx="11145276" cy="2420361"/>
            </a:xfrm>
            <a:prstGeom prst="rect">
              <a:avLst/>
            </a:prstGeom>
            <a:noFill/>
            <a:ln w="508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53" name="TextBox 52">
              <a:extLst>
                <a:ext uri="{FF2B5EF4-FFF2-40B4-BE49-F238E27FC236}">
                  <a16:creationId xmlns:a16="http://schemas.microsoft.com/office/drawing/2014/main" id="{72B1FE7F-34EE-4D5C-AC66-424991E8501F}"/>
                </a:ext>
              </a:extLst>
            </p:cNvPr>
            <p:cNvSpPr txBox="1"/>
            <p:nvPr/>
          </p:nvSpPr>
          <p:spPr>
            <a:xfrm>
              <a:off x="3332437" y="4003230"/>
              <a:ext cx="5776394" cy="605878"/>
            </a:xfrm>
            <a:prstGeom prst="rect">
              <a:avLst/>
            </a:prstGeom>
          </p:spPr>
          <p:txBody>
            <a:bodyPr wrap="square" lIns="186415" tIns="149133" rIns="186415" bIns="149133" rtlCol="0">
              <a:spAutoFit/>
            </a:bodyPr>
            <a:lstStyle/>
            <a:p>
              <a:pPr algn="ctr" defTabSz="913698">
                <a:lnSpc>
                  <a:spcPct val="90000"/>
                </a:lnSpc>
                <a:spcAft>
                  <a:spcPts val="612"/>
                </a:spcAft>
                <a:defRPr/>
              </a:pPr>
              <a:r>
                <a:rPr lang="en-US" sz="2200">
                  <a:gradFill>
                    <a:gsLst>
                      <a:gs pos="16811">
                        <a:schemeClr val="accent1"/>
                      </a:gs>
                      <a:gs pos="2917">
                        <a:schemeClr val="accent1"/>
                      </a:gs>
                    </a:gsLst>
                    <a:lin ang="5400000" scaled="0"/>
                  </a:gradFill>
                  <a:latin typeface="+mj-lt"/>
                </a:rPr>
                <a:t>Experience Microsoft Teams in SharePoint</a:t>
              </a:r>
            </a:p>
          </p:txBody>
        </p:sp>
      </p:grpSp>
    </p:spTree>
    <p:extLst>
      <p:ext uri="{BB962C8B-B14F-4D97-AF65-F5344CB8AC3E}">
        <p14:creationId xmlns:p14="http://schemas.microsoft.com/office/powerpoint/2010/main" val="2080520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2.29167E-6 -3.33333E-6 L 2.29167E-6 0.04352 " pathEditMode="relative" rAng="0" ptsTypes="AA">
                                      <p:cBhvr>
                                        <p:cTn id="12" dur="500" spd="-100000" fill="hold"/>
                                        <p:tgtEl>
                                          <p:spTgt spid="8"/>
                                        </p:tgtEl>
                                        <p:attrNameLst>
                                          <p:attrName>ppt_x</p:attrName>
                                          <p:attrName>ppt_y</p:attrName>
                                        </p:attrNameLst>
                                      </p:cBhvr>
                                      <p:rCtr x="0" y="2176"/>
                                    </p:animMotion>
                                  </p:childTnLst>
                                </p:cTn>
                              </p:par>
                              <p:par>
                                <p:cTn id="13" presetID="10" presetClass="entr" presetSubtype="0" fill="hold" grpId="0" nodeType="withEffect">
                                  <p:stCondLst>
                                    <p:cond delay="1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42" presetClass="path" presetSubtype="0" decel="100000" fill="hold" grpId="1" nodeType="withEffect">
                                  <p:stCondLst>
                                    <p:cond delay="100"/>
                                  </p:stCondLst>
                                  <p:childTnLst>
                                    <p:animMotion origin="layout" path="M 2.29167E-6 -3.33333E-6 L 2.29167E-6 0.04352 " pathEditMode="relative" rAng="0" ptsTypes="AA">
                                      <p:cBhvr>
                                        <p:cTn id="17" dur="500" spd="-100000" fill="hold"/>
                                        <p:tgtEl>
                                          <p:spTgt spid="26"/>
                                        </p:tgtEl>
                                        <p:attrNameLst>
                                          <p:attrName>ppt_x</p:attrName>
                                          <p:attrName>ppt_y</p:attrName>
                                        </p:attrNameLst>
                                      </p:cBhvr>
                                      <p:rCtr x="0" y="2176"/>
                                    </p:animMotion>
                                  </p:childTnLst>
                                </p:cTn>
                              </p:par>
                              <p:par>
                                <p:cTn id="18" presetID="10" presetClass="entr" presetSubtype="0"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200"/>
                                  </p:stCondLst>
                                  <p:childTnLst>
                                    <p:animMotion origin="layout" path="M 2.29167E-6 -3.33333E-6 L 2.29167E-6 0.04352 " pathEditMode="relative" rAng="0" ptsTypes="AA">
                                      <p:cBhvr>
                                        <p:cTn id="22" dur="500" spd="-100000" fill="hold"/>
                                        <p:tgtEl>
                                          <p:spTgt spid="9"/>
                                        </p:tgtEl>
                                        <p:attrNameLst>
                                          <p:attrName>ppt_x</p:attrName>
                                          <p:attrName>ppt_y</p:attrName>
                                        </p:attrNameLst>
                                      </p:cBhvr>
                                      <p:rCtr x="0" y="2176"/>
                                    </p:animMotion>
                                  </p:childTnLst>
                                </p:cTn>
                              </p:par>
                              <p:par>
                                <p:cTn id="23" presetID="10" presetClass="entr" presetSubtype="0" fill="hold" grpId="0" nodeType="withEffect">
                                  <p:stCondLst>
                                    <p:cond delay="3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42" presetClass="path" presetSubtype="0" decel="100000" fill="hold" grpId="1" nodeType="withEffect">
                                  <p:stCondLst>
                                    <p:cond delay="300"/>
                                  </p:stCondLst>
                                  <p:childTnLst>
                                    <p:animMotion origin="layout" path="M -2.08333E-7 -3.33333E-6 L -2.08333E-7 0.04352 " pathEditMode="relative" rAng="0" ptsTypes="AA">
                                      <p:cBhvr>
                                        <p:cTn id="27" dur="500" spd="-100000" fill="hold"/>
                                        <p:tgtEl>
                                          <p:spTgt spid="25"/>
                                        </p:tgtEl>
                                        <p:attrNameLst>
                                          <p:attrName>ppt_x</p:attrName>
                                          <p:attrName>ppt_y</p:attrName>
                                        </p:attrNameLst>
                                      </p:cBhvr>
                                      <p:rCtr x="0" y="2176"/>
                                    </p:animMotion>
                                  </p:childTnLst>
                                </p:cTn>
                              </p:par>
                              <p:par>
                                <p:cTn id="28" presetID="10" presetClass="entr" presetSubtype="0" fill="hold"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nodeType="withEffect">
                                  <p:stCondLst>
                                    <p:cond delay="500"/>
                                  </p:stCondLst>
                                  <p:childTnLst>
                                    <p:animMotion origin="layout" path="M 2.29167E-6 -3.33333E-6 L 2.29167E-6 0.04352 " pathEditMode="relative" rAng="0" ptsTypes="AA">
                                      <p:cBhvr>
                                        <p:cTn id="32" dur="500" spd="-100000" fill="hold"/>
                                        <p:tgtEl>
                                          <p:spTgt spid="10"/>
                                        </p:tgtEl>
                                        <p:attrNameLst>
                                          <p:attrName>ppt_x</p:attrName>
                                          <p:attrName>ppt_y</p:attrName>
                                        </p:attrNameLst>
                                      </p:cBhvr>
                                      <p:rCtr x="0" y="2176"/>
                                    </p:animMotion>
                                  </p:childTnLst>
                                </p:cTn>
                              </p:par>
                              <p:par>
                                <p:cTn id="33" presetID="10" presetClass="entr" presetSubtype="0" fill="hold" grpId="0" nodeType="withEffect">
                                  <p:stCondLst>
                                    <p:cond delay="5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42" presetClass="path" presetSubtype="0" decel="100000" fill="hold" grpId="1" nodeType="withEffect">
                                  <p:stCondLst>
                                    <p:cond delay="500"/>
                                  </p:stCondLst>
                                  <p:childTnLst>
                                    <p:animMotion origin="layout" path="M 2.5E-6 3.7037E-6 L 2.5E-6 0.04351 " pathEditMode="relative" rAng="0" ptsTypes="AA">
                                      <p:cBhvr>
                                        <p:cTn id="37" dur="500" spd="-100000" fill="hold"/>
                                        <p:tgtEl>
                                          <p:spTgt spid="32"/>
                                        </p:tgtEl>
                                        <p:attrNameLst>
                                          <p:attrName>ppt_x</p:attrName>
                                          <p:attrName>ppt_y</p:attrName>
                                        </p:attrNameLst>
                                      </p:cBhvr>
                                      <p:rCtr x="0" y="2176"/>
                                    </p:animMotion>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decel="100000" fill="hold" nodeType="withEffect">
                                  <p:stCondLst>
                                    <p:cond delay="0"/>
                                  </p:stCondLst>
                                  <p:childTnLst>
                                    <p:animMotion origin="layout" path="M 2.29167E-6 -3.33333E-6 L 2.29167E-6 0.04352 " pathEditMode="relative" rAng="0" ptsTypes="AA">
                                      <p:cBhvr>
                                        <p:cTn id="46" dur="500" spd="-100000" fill="hold"/>
                                        <p:tgtEl>
                                          <p:spTgt spid="13"/>
                                        </p:tgtEl>
                                        <p:attrNameLst>
                                          <p:attrName>ppt_x</p:attrName>
                                          <p:attrName>ppt_y</p:attrName>
                                        </p:attrNameLst>
                                      </p:cBhvr>
                                      <p:rCtr x="0" y="2176"/>
                                    </p:animMotion>
                                  </p:childTnLst>
                                </p:cTn>
                              </p:par>
                              <p:par>
                                <p:cTn id="47" presetID="10" presetClass="entr" presetSubtype="0" fill="hold" grpId="0" nodeType="withEffect">
                                  <p:stCondLst>
                                    <p:cond delay="10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100"/>
                                  </p:stCondLst>
                                  <p:childTnLst>
                                    <p:animMotion origin="layout" path="M 2.29167E-6 -3.33333E-6 L 2.29167E-6 0.04352 " pathEditMode="relative" rAng="0" ptsTypes="AA">
                                      <p:cBhvr>
                                        <p:cTn id="51" dur="500" spd="-100000" fill="hold"/>
                                        <p:tgtEl>
                                          <p:spTgt spid="42"/>
                                        </p:tgtEl>
                                        <p:attrNameLst>
                                          <p:attrName>ppt_x</p:attrName>
                                          <p:attrName>ppt_y</p:attrName>
                                        </p:attrNameLst>
                                      </p:cBhvr>
                                      <p:rCtr x="0" y="2176"/>
                                    </p:animMotion>
                                  </p:childTnLst>
                                </p:cTn>
                              </p:par>
                              <p:par>
                                <p:cTn id="52" presetID="10" presetClass="entr" presetSubtype="0" fill="hold" nodeType="withEffect">
                                  <p:stCondLst>
                                    <p:cond delay="20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42" presetClass="path" presetSubtype="0" decel="100000" fill="hold" nodeType="withEffect">
                                  <p:stCondLst>
                                    <p:cond delay="200"/>
                                  </p:stCondLst>
                                  <p:childTnLst>
                                    <p:animMotion origin="layout" path="M 2.29167E-6 -3.33333E-6 L 2.29167E-6 0.04352 " pathEditMode="relative" rAng="0" ptsTypes="AA">
                                      <p:cBhvr>
                                        <p:cTn id="56" dur="500" spd="-100000" fill="hold"/>
                                        <p:tgtEl>
                                          <p:spTgt spid="35"/>
                                        </p:tgtEl>
                                        <p:attrNameLst>
                                          <p:attrName>ppt_x</p:attrName>
                                          <p:attrName>ppt_y</p:attrName>
                                        </p:attrNameLst>
                                      </p:cBhvr>
                                      <p:rCtr x="0" y="2176"/>
                                    </p:animMotion>
                                  </p:childTnLst>
                                </p:cTn>
                              </p:par>
                              <p:par>
                                <p:cTn id="57" presetID="10" presetClass="entr" presetSubtype="0" fill="hold" grpId="0" nodeType="withEffect">
                                  <p:stCondLst>
                                    <p:cond delay="3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42" presetClass="path" presetSubtype="0" decel="100000" fill="hold" grpId="1" nodeType="withEffect">
                                  <p:stCondLst>
                                    <p:cond delay="300"/>
                                  </p:stCondLst>
                                  <p:childTnLst>
                                    <p:animMotion origin="layout" path="M -2.08333E-7 -4.81481E-6 L -2.08333E-7 0.04352 " pathEditMode="relative" rAng="0" ptsTypes="AA">
                                      <p:cBhvr>
                                        <p:cTn id="61" dur="500" spd="-100000" fill="hold"/>
                                        <p:tgtEl>
                                          <p:spTgt spid="40"/>
                                        </p:tgtEl>
                                        <p:attrNameLst>
                                          <p:attrName>ppt_x</p:attrName>
                                          <p:attrName>ppt_y</p:attrName>
                                        </p:attrNameLst>
                                      </p:cBhvr>
                                      <p:rCtr x="0" y="2176"/>
                                    </p:animMotion>
                                  </p:childTnLst>
                                </p:cTn>
                              </p:par>
                              <p:par>
                                <p:cTn id="62" presetID="10" presetClass="entr" presetSubtype="0" fill="hold" grpId="0"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500"/>
                                  </p:stCondLst>
                                  <p:childTnLst>
                                    <p:animMotion origin="layout" path="M 2.29167E-6 7.40741E-7 L 2.29167E-6 0.04352 " pathEditMode="relative" rAng="0" ptsTypes="AA">
                                      <p:cBhvr>
                                        <p:cTn id="66" dur="500" spd="-100000" fill="hold"/>
                                        <p:tgtEl>
                                          <p:spTgt spid="41"/>
                                        </p:tgtEl>
                                        <p:attrNameLst>
                                          <p:attrName>ppt_x</p:attrName>
                                          <p:attrName>ppt_y</p:attrName>
                                        </p:attrNameLst>
                                      </p:cBhvr>
                                      <p:rCtr x="0" y="2176"/>
                                    </p:animMotion>
                                  </p:childTnLst>
                                </p:cTn>
                              </p:par>
                              <p:par>
                                <p:cTn id="67" presetID="10" presetClass="entr" presetSubtype="0" fill="hold" nodeType="withEffect">
                                  <p:stCondLst>
                                    <p:cond delay="40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42" presetClass="path" presetSubtype="0" decel="100000" fill="hold" nodeType="withEffect">
                                  <p:stCondLst>
                                    <p:cond delay="400"/>
                                  </p:stCondLst>
                                  <p:childTnLst>
                                    <p:animMotion origin="layout" path="M 2.29167E-6 -3.33333E-6 L 2.29167E-6 0.04352 " pathEditMode="relative" rAng="0" ptsTypes="AA">
                                      <p:cBhvr>
                                        <p:cTn id="71" dur="500" spd="-100000" fill="hold"/>
                                        <p:tgtEl>
                                          <p:spTgt spid="2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26" grpId="0"/>
      <p:bldP spid="26" grpId="1"/>
      <p:bldP spid="40" grpId="0"/>
      <p:bldP spid="40" grpId="1"/>
      <p:bldP spid="41" grpId="0"/>
      <p:bldP spid="41" grpId="1"/>
      <p:bldP spid="42" grpId="0"/>
      <p:bldP spid="4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grass, nature&#10;&#10;Description automatically generated">
            <a:extLst>
              <a:ext uri="{FF2B5EF4-FFF2-40B4-BE49-F238E27FC236}">
                <a16:creationId xmlns:a16="http://schemas.microsoft.com/office/drawing/2014/main" id="{BBD9868C-B07A-4326-8575-0FD4E1CE5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 y="-2"/>
            <a:ext cx="12434711" cy="7856476"/>
          </a:xfrm>
          <a:prstGeom prst="rect">
            <a:avLst/>
          </a:prstGeom>
        </p:spPr>
      </p:pic>
      <p:sp>
        <p:nvSpPr>
          <p:cNvPr id="4" name="TextBox 3">
            <a:extLst>
              <a:ext uri="{FF2B5EF4-FFF2-40B4-BE49-F238E27FC236}">
                <a16:creationId xmlns:a16="http://schemas.microsoft.com/office/drawing/2014/main" id="{2DE23F0B-A4BD-4FF4-A24A-9B2C10645A98}"/>
              </a:ext>
            </a:extLst>
          </p:cNvPr>
          <p:cNvSpPr txBox="1"/>
          <p:nvPr/>
        </p:nvSpPr>
        <p:spPr>
          <a:xfrm>
            <a:off x="4660287" y="444780"/>
            <a:ext cx="7674654" cy="284377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6119" dirty="0">
                <a:solidFill>
                  <a:srgbClr val="3F3313"/>
                </a:solidFill>
                <a:latin typeface="Segoe UI"/>
              </a:rPr>
              <a:t>Run </a:t>
            </a:r>
            <a:r>
              <a:rPr lang="en-US" sz="6119" dirty="0">
                <a:solidFill>
                  <a:srgbClr val="C38A65"/>
                </a:solidFill>
                <a:latin typeface="Segoe UI"/>
              </a:rPr>
              <a:t>Teamwork Transformation </a:t>
            </a:r>
            <a:r>
              <a:rPr lang="en-US" sz="6119" dirty="0">
                <a:solidFill>
                  <a:srgbClr val="3F3313"/>
                </a:solidFill>
                <a:latin typeface="Segoe UI"/>
              </a:rPr>
              <a:t>where it makes sense</a:t>
            </a:r>
          </a:p>
        </p:txBody>
      </p:sp>
    </p:spTree>
    <p:extLst>
      <p:ext uri="{BB962C8B-B14F-4D97-AF65-F5344CB8AC3E}">
        <p14:creationId xmlns:p14="http://schemas.microsoft.com/office/powerpoint/2010/main" val="29970349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60ECD80-33D9-4DDF-B347-9EE309C7BA0C}"/>
              </a:ext>
            </a:extLst>
          </p:cNvPr>
          <p:cNvSpPr/>
          <p:nvPr/>
        </p:nvSpPr>
        <p:spPr>
          <a:xfrm>
            <a:off x="415777" y="1891177"/>
            <a:ext cx="5107276" cy="799963"/>
          </a:xfrm>
          <a:prstGeom prst="rect">
            <a:avLst/>
          </a:prstGeom>
        </p:spPr>
        <p:txBody>
          <a:bodyPr wrap="square" lIns="0" tIns="0" rIns="0" bIns="0" anchor="t">
            <a:spAutoFit/>
          </a:bodyPr>
          <a:lstStyle/>
          <a:p>
            <a:pPr defTabSz="896214">
              <a:defRPr/>
            </a:pPr>
            <a:r>
              <a:rPr lang="en-US" sz="2400" kern="0" dirty="0">
                <a:gradFill>
                  <a:gsLst>
                    <a:gs pos="1250">
                      <a:srgbClr val="2C292A"/>
                    </a:gs>
                    <a:gs pos="100000">
                      <a:srgbClr val="2C292A"/>
                    </a:gs>
                  </a:gsLst>
                  <a:lin ang="5400000" scaled="0"/>
                </a:gradFill>
                <a:latin typeface="Segoe UI Semibold" charset="0"/>
                <a:ea typeface="Segoe UI Semibold" charset="0"/>
                <a:cs typeface="Segoe UI Semibold" charset="0"/>
              </a:rPr>
              <a:t>Download the scanner</a:t>
            </a:r>
            <a:endParaRPr lang="en-US" sz="2000" kern="0" dirty="0">
              <a:gradFill>
                <a:gsLst>
                  <a:gs pos="1250">
                    <a:srgbClr val="2C292A"/>
                  </a:gs>
                  <a:gs pos="100000">
                    <a:srgbClr val="2C292A"/>
                  </a:gs>
                </a:gsLst>
                <a:lin ang="5400000" scaled="0"/>
              </a:gradFill>
              <a:latin typeface="Segoe UI Semibold" charset="0"/>
              <a:ea typeface="Segoe UI Semibold" charset="0"/>
              <a:cs typeface="Segoe UI Semibold" charset="0"/>
            </a:endParaRPr>
          </a:p>
          <a:p>
            <a:pPr defTabSz="896214">
              <a:defRPr/>
            </a:pPr>
            <a:r>
              <a:rPr lang="en-US" sz="1399" kern="0" dirty="0">
                <a:gradFill>
                  <a:gsLst>
                    <a:gs pos="1250">
                      <a:srgbClr val="2C292A"/>
                    </a:gs>
                    <a:gs pos="100000">
                      <a:srgbClr val="2C292A"/>
                    </a:gs>
                  </a:gsLst>
                  <a:lin ang="5400000" scaled="0"/>
                </a:gradFill>
                <a:latin typeface="Segoe UI"/>
                <a:cs typeface="Segoe UI"/>
              </a:rPr>
              <a:t>Grab the latest version from </a:t>
            </a:r>
            <a:r>
              <a:rPr lang="en-US" sz="1399" kern="0" dirty="0">
                <a:gradFill>
                  <a:gsLst>
                    <a:gs pos="1250">
                      <a:srgbClr val="2C292A"/>
                    </a:gs>
                    <a:gs pos="100000">
                      <a:srgbClr val="2C292A"/>
                    </a:gs>
                  </a:gsLst>
                  <a:lin ang="5400000" scaled="0"/>
                </a:gradFill>
                <a:latin typeface="Segoe UI"/>
                <a:cs typeface="Segoe UI"/>
                <a:hlinkClick r:id="rId3"/>
              </a:rPr>
              <a:t>https://aka.ms/sppnp-modernizationscanner</a:t>
            </a:r>
            <a:r>
              <a:rPr lang="en-US" sz="1399" kern="0" dirty="0">
                <a:gradFill>
                  <a:gsLst>
                    <a:gs pos="1250">
                      <a:srgbClr val="2C292A"/>
                    </a:gs>
                    <a:gs pos="100000">
                      <a:srgbClr val="2C292A"/>
                    </a:gs>
                  </a:gsLst>
                  <a:lin ang="5400000" scaled="0"/>
                </a:gradFill>
                <a:latin typeface="Segoe UI"/>
                <a:cs typeface="Segoe UI"/>
              </a:rPr>
              <a:t> </a:t>
            </a:r>
          </a:p>
        </p:txBody>
      </p:sp>
      <p:sp>
        <p:nvSpPr>
          <p:cNvPr id="17" name="Rectangle 16">
            <a:extLst>
              <a:ext uri="{FF2B5EF4-FFF2-40B4-BE49-F238E27FC236}">
                <a16:creationId xmlns:a16="http://schemas.microsoft.com/office/drawing/2014/main" id="{AADDAE04-10F7-4997-8001-BBC6D91206F1}"/>
              </a:ext>
            </a:extLst>
          </p:cNvPr>
          <p:cNvSpPr/>
          <p:nvPr/>
        </p:nvSpPr>
        <p:spPr>
          <a:xfrm>
            <a:off x="415776" y="3004425"/>
            <a:ext cx="4952248" cy="584647"/>
          </a:xfrm>
          <a:prstGeom prst="rect">
            <a:avLst/>
          </a:prstGeom>
        </p:spPr>
        <p:txBody>
          <a:bodyPr wrap="square" lIns="0" tIns="0" rIns="0" bIns="0" anchor="t">
            <a:spAutoFit/>
          </a:bodyPr>
          <a:lstStyle/>
          <a:p>
            <a:pPr defTabSz="896214">
              <a:defRPr/>
            </a:pPr>
            <a:r>
              <a:rPr lang="en-US" sz="2400" kern="0" dirty="0">
                <a:gradFill>
                  <a:gsLst>
                    <a:gs pos="1250">
                      <a:srgbClr val="2C292A"/>
                    </a:gs>
                    <a:gs pos="100000">
                      <a:srgbClr val="2C292A"/>
                    </a:gs>
                  </a:gsLst>
                  <a:lin ang="5400000" scaled="0"/>
                </a:gradFill>
                <a:latin typeface="Segoe UI Semibold" charset="0"/>
                <a:cs typeface="Segoe UI Semibold" charset="0"/>
              </a:rPr>
              <a:t>Prepare for scanning</a:t>
            </a:r>
          </a:p>
          <a:p>
            <a:pPr defTabSz="896214">
              <a:defRPr/>
            </a:pPr>
            <a:r>
              <a:rPr lang="en-US" sz="1399" kern="0" dirty="0">
                <a:gradFill>
                  <a:gsLst>
                    <a:gs pos="1250">
                      <a:srgbClr val="2C292A"/>
                    </a:gs>
                    <a:gs pos="100000">
                      <a:srgbClr val="2C292A"/>
                    </a:gs>
                  </a:gsLst>
                  <a:lin ang="5400000" scaled="0"/>
                </a:gradFill>
                <a:latin typeface="Segoe UI"/>
                <a:cs typeface="Segoe UI"/>
              </a:rPr>
              <a:t>Ensuring scanner permissions is crucial for a useful outcome</a:t>
            </a:r>
          </a:p>
        </p:txBody>
      </p:sp>
      <p:sp>
        <p:nvSpPr>
          <p:cNvPr id="18" name="Rectangle 17">
            <a:extLst>
              <a:ext uri="{FF2B5EF4-FFF2-40B4-BE49-F238E27FC236}">
                <a16:creationId xmlns:a16="http://schemas.microsoft.com/office/drawing/2014/main" id="{98874B88-1BC1-4C62-B861-6C9A3DC80378}"/>
              </a:ext>
            </a:extLst>
          </p:cNvPr>
          <p:cNvSpPr/>
          <p:nvPr/>
        </p:nvSpPr>
        <p:spPr>
          <a:xfrm>
            <a:off x="430292" y="5230918"/>
            <a:ext cx="4326897" cy="596286"/>
          </a:xfrm>
          <a:prstGeom prst="rect">
            <a:avLst/>
          </a:prstGeom>
        </p:spPr>
        <p:txBody>
          <a:bodyPr wrap="square" lIns="0" tIns="0" rIns="0" bIns="0" anchor="t">
            <a:spAutoFit/>
          </a:bodyPr>
          <a:lstStyle/>
          <a:p>
            <a:pPr defTabSz="896214">
              <a:defRPr/>
            </a:pPr>
            <a:r>
              <a:rPr lang="en-US" sz="2400" kern="0" dirty="0">
                <a:gradFill>
                  <a:gsLst>
                    <a:gs pos="1250">
                      <a:srgbClr val="2C292A"/>
                    </a:gs>
                    <a:gs pos="100000">
                      <a:srgbClr val="2C292A"/>
                    </a:gs>
                  </a:gsLst>
                  <a:lin ang="5400000" scaled="0"/>
                </a:gradFill>
                <a:latin typeface="Segoe UI Semibold" charset="0"/>
                <a:cs typeface="Segoe UI Semibold" charset="0"/>
              </a:rPr>
              <a:t>Reviewing the scan result</a:t>
            </a:r>
          </a:p>
          <a:p>
            <a:pPr defTabSz="896214">
              <a:defRPr/>
            </a:pPr>
            <a:r>
              <a:rPr lang="en-US" sz="1399" kern="0" dirty="0">
                <a:gradFill>
                  <a:gsLst>
                    <a:gs pos="1250">
                      <a:srgbClr val="2C292A"/>
                    </a:gs>
                    <a:gs pos="100000">
                      <a:srgbClr val="2C292A"/>
                    </a:gs>
                  </a:gsLst>
                  <a:lin ang="5400000" scaled="0"/>
                </a:gradFill>
                <a:latin typeface="Segoe UI"/>
                <a:cs typeface="Segoe UI"/>
              </a:rPr>
              <a:t>Where are the results? Did we get critical errors?</a:t>
            </a:r>
          </a:p>
        </p:txBody>
      </p:sp>
      <p:sp>
        <p:nvSpPr>
          <p:cNvPr id="19" name="Rectangle 18">
            <a:extLst>
              <a:ext uri="{FF2B5EF4-FFF2-40B4-BE49-F238E27FC236}">
                <a16:creationId xmlns:a16="http://schemas.microsoft.com/office/drawing/2014/main" id="{446B93CA-4F01-4BC0-98ED-DF03EDF504EA}"/>
              </a:ext>
            </a:extLst>
          </p:cNvPr>
          <p:cNvSpPr/>
          <p:nvPr/>
        </p:nvSpPr>
        <p:spPr>
          <a:xfrm>
            <a:off x="411653" y="4117671"/>
            <a:ext cx="4883973" cy="584647"/>
          </a:xfrm>
          <a:prstGeom prst="rect">
            <a:avLst/>
          </a:prstGeom>
        </p:spPr>
        <p:txBody>
          <a:bodyPr wrap="square" lIns="0" tIns="0" rIns="0" bIns="0" anchor="t">
            <a:spAutoFit/>
          </a:bodyPr>
          <a:lstStyle/>
          <a:p>
            <a:pPr defTabSz="896214">
              <a:defRPr/>
            </a:pPr>
            <a:r>
              <a:rPr lang="en-US" sz="2400" kern="0" dirty="0">
                <a:gradFill>
                  <a:gsLst>
                    <a:gs pos="1250">
                      <a:srgbClr val="2C292A"/>
                    </a:gs>
                    <a:gs pos="100000">
                      <a:srgbClr val="2C292A"/>
                    </a:gs>
                  </a:gsLst>
                  <a:lin ang="5400000" scaled="0"/>
                </a:gradFill>
                <a:latin typeface="Segoe UI Semibold" charset="0"/>
                <a:cs typeface="Segoe UI Semibold" charset="0"/>
              </a:rPr>
              <a:t>Run a scan</a:t>
            </a:r>
          </a:p>
          <a:p>
            <a:pPr defTabSz="896214">
              <a:defRPr/>
            </a:pPr>
            <a:r>
              <a:rPr lang="en-US" sz="1399" kern="0" dirty="0">
                <a:gradFill>
                  <a:gsLst>
                    <a:gs pos="1250">
                      <a:srgbClr val="2C292A"/>
                    </a:gs>
                    <a:gs pos="100000">
                      <a:srgbClr val="2C292A"/>
                    </a:gs>
                  </a:gsLst>
                  <a:lin ang="5400000" scaled="0"/>
                </a:gradFill>
                <a:latin typeface="Segoe UI"/>
                <a:cs typeface="Segoe UI"/>
              </a:rPr>
              <a:t>Understanding the required scanning configuration options</a:t>
            </a:r>
          </a:p>
        </p:txBody>
      </p:sp>
      <p:pic>
        <p:nvPicPr>
          <p:cNvPr id="15" name="Picture 14">
            <a:extLst>
              <a:ext uri="{FF2B5EF4-FFF2-40B4-BE49-F238E27FC236}">
                <a16:creationId xmlns:a16="http://schemas.microsoft.com/office/drawing/2014/main" id="{6E781093-AE1D-448A-8B22-D12A0ECC756C}"/>
              </a:ext>
            </a:extLst>
          </p:cNvPr>
          <p:cNvPicPr>
            <a:picLocks noChangeAspect="1"/>
          </p:cNvPicPr>
          <p:nvPr/>
        </p:nvPicPr>
        <p:blipFill rotWithShape="1">
          <a:blip r:embed="rId4"/>
          <a:srcRect l="1661" r="36183" b="16949"/>
          <a:stretch/>
        </p:blipFill>
        <p:spPr>
          <a:xfrm>
            <a:off x="6386660" y="1824816"/>
            <a:ext cx="6566329" cy="6376441"/>
          </a:xfrm>
          <a:prstGeom prst="rect">
            <a:avLst/>
          </a:prstGeom>
        </p:spPr>
      </p:pic>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Which sites are candidates for Teamwork Transformation?</a:t>
            </a:r>
          </a:p>
        </p:txBody>
      </p:sp>
      <p:pic>
        <p:nvPicPr>
          <p:cNvPr id="1026" name="Picture 2" descr="scanner modes">
            <a:extLst>
              <a:ext uri="{FF2B5EF4-FFF2-40B4-BE49-F238E27FC236}">
                <a16:creationId xmlns:a16="http://schemas.microsoft.com/office/drawing/2014/main" id="{E82CB92C-F499-4889-A017-536261BBF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8332" y="2679451"/>
            <a:ext cx="4591050" cy="37338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39FD84F-BE8B-4C0E-9B7A-7CF016D7DE21}"/>
              </a:ext>
            </a:extLst>
          </p:cNvPr>
          <p:cNvSpPr/>
          <p:nvPr/>
        </p:nvSpPr>
        <p:spPr>
          <a:xfrm>
            <a:off x="7832561" y="6543852"/>
            <a:ext cx="4326897" cy="246221"/>
          </a:xfrm>
          <a:prstGeom prst="rect">
            <a:avLst/>
          </a:prstGeom>
        </p:spPr>
        <p:txBody>
          <a:bodyPr wrap="square" lIns="0" tIns="0" rIns="0" bIns="0" anchor="t">
            <a:spAutoFit/>
          </a:bodyPr>
          <a:lstStyle/>
          <a:p>
            <a:pPr defTabSz="896214">
              <a:defRPr/>
            </a:pPr>
            <a:r>
              <a:rPr lang="en-US" sz="1600" kern="0" dirty="0">
                <a:gradFill>
                  <a:gsLst>
                    <a:gs pos="1250">
                      <a:srgbClr val="2C292A"/>
                    </a:gs>
                    <a:gs pos="100000">
                      <a:srgbClr val="2C292A"/>
                    </a:gs>
                  </a:gsLst>
                  <a:lin ang="5400000" scaled="0"/>
                </a:gradFill>
                <a:latin typeface="Segoe UI Semibold" charset="0"/>
                <a:ea typeface="Segoe UI Semibold" charset="0"/>
                <a:cs typeface="Segoe UI Semibold" charset="0"/>
                <a:hlinkClick r:id="rId3"/>
              </a:rPr>
              <a:t>https://aka.ms/sppnp-modernizationscanner</a:t>
            </a:r>
            <a:r>
              <a:rPr lang="en-US" sz="1600" kern="0" dirty="0">
                <a:gradFill>
                  <a:gsLst>
                    <a:gs pos="1250">
                      <a:srgbClr val="2C292A"/>
                    </a:gs>
                    <a:gs pos="100000">
                      <a:srgbClr val="2C292A"/>
                    </a:gs>
                  </a:gsLst>
                  <a:lin ang="5400000" scaled="0"/>
                </a:gradFill>
                <a:latin typeface="Segoe UI Semibold" charset="0"/>
                <a:ea typeface="Segoe UI Semibold" charset="0"/>
                <a:cs typeface="Segoe UI Semibold" charset="0"/>
              </a:rPr>
              <a:t> </a:t>
            </a:r>
            <a:endParaRPr lang="en-US" sz="1400" kern="0" dirty="0">
              <a:gradFill>
                <a:gsLst>
                  <a:gs pos="1250">
                    <a:srgbClr val="2C292A"/>
                  </a:gs>
                  <a:gs pos="100000">
                    <a:srgbClr val="2C292A"/>
                  </a:gs>
                </a:gsLst>
                <a:lin ang="5400000" scaled="0"/>
              </a:gradFill>
              <a:latin typeface="Segoe UI Semibold" charset="0"/>
              <a:ea typeface="Segoe UI Semibold" charset="0"/>
              <a:cs typeface="Segoe UI Semibold" charset="0"/>
            </a:endParaRP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Tree>
    <p:extLst>
      <p:ext uri="{BB962C8B-B14F-4D97-AF65-F5344CB8AC3E}">
        <p14:creationId xmlns:p14="http://schemas.microsoft.com/office/powerpoint/2010/main" val="6459389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EF0A188-DE66-4757-BD8A-95CA9B0E460E}"/>
              </a:ext>
            </a:extLst>
          </p:cNvPr>
          <p:cNvSpPr>
            <a:spLocks noGrp="1"/>
          </p:cNvSpPr>
          <p:nvPr>
            <p:ph type="title"/>
          </p:nvPr>
        </p:nvSpPr>
        <p:spPr>
          <a:xfrm>
            <a:off x="434975" y="415397"/>
            <a:ext cx="11563350" cy="773112"/>
          </a:xfrm>
        </p:spPr>
        <p:txBody>
          <a:bodyPr/>
          <a:lstStyle/>
          <a:p>
            <a:r>
              <a:rPr lang="en-US" sz="3600" dirty="0"/>
              <a:t>SharePoint Modernization Scanner</a:t>
            </a:r>
            <a:br>
              <a:rPr lang="en-US" dirty="0"/>
            </a:br>
            <a:r>
              <a:rPr lang="en-US" sz="2000" spc="0" dirty="0">
                <a:gradFill>
                  <a:gsLst>
                    <a:gs pos="1250">
                      <a:schemeClr val="accent1"/>
                    </a:gs>
                    <a:gs pos="100000">
                      <a:schemeClr val="accent1"/>
                    </a:gs>
                  </a:gsLst>
                  <a:lin ang="5400000" scaled="0"/>
                </a:gradFill>
                <a:cs typeface="Segoe UI Semilight" charset="0"/>
              </a:rPr>
              <a:t>Preparing for scanning</a:t>
            </a:r>
          </a:p>
        </p:txBody>
      </p:sp>
      <p:grpSp>
        <p:nvGrpSpPr>
          <p:cNvPr id="12" name="Group 11">
            <a:extLst>
              <a:ext uri="{FF2B5EF4-FFF2-40B4-BE49-F238E27FC236}">
                <a16:creationId xmlns:a16="http://schemas.microsoft.com/office/drawing/2014/main" id="{6E57DF4E-1E75-4D96-B61B-1C5604A133A1}"/>
              </a:ext>
            </a:extLst>
          </p:cNvPr>
          <p:cNvGrpSpPr/>
          <p:nvPr/>
        </p:nvGrpSpPr>
        <p:grpSpPr>
          <a:xfrm>
            <a:off x="10420213" y="86826"/>
            <a:ext cx="1880376" cy="656535"/>
            <a:chOff x="507952" y="4853758"/>
            <a:chExt cx="2304580" cy="925581"/>
          </a:xfrm>
        </p:grpSpPr>
        <p:grpSp>
          <p:nvGrpSpPr>
            <p:cNvPr id="14" name="Group 13">
              <a:extLst>
                <a:ext uri="{FF2B5EF4-FFF2-40B4-BE49-F238E27FC236}">
                  <a16:creationId xmlns:a16="http://schemas.microsoft.com/office/drawing/2014/main" id="{C6E9AA17-6A52-45DA-AD29-CDD9DD6423B0}"/>
                </a:ext>
                <a:ext uri="{C183D7F6-B498-43B3-948B-1728B52AA6E4}">
                  <adec:decorative xmlns:adec="http://schemas.microsoft.com/office/drawing/2017/decorative" val="1"/>
                </a:ext>
              </a:extLst>
            </p:cNvPr>
            <p:cNvGrpSpPr/>
            <p:nvPr/>
          </p:nvGrpSpPr>
          <p:grpSpPr>
            <a:xfrm>
              <a:off x="579566" y="4957466"/>
              <a:ext cx="2232966" cy="821873"/>
              <a:chOff x="174653" y="2545805"/>
              <a:chExt cx="2656096" cy="977610"/>
            </a:xfrm>
          </p:grpSpPr>
          <p:sp>
            <p:nvSpPr>
              <p:cNvPr id="24" name="Oval 23">
                <a:extLst>
                  <a:ext uri="{FF2B5EF4-FFF2-40B4-BE49-F238E27FC236}">
                    <a16:creationId xmlns:a16="http://schemas.microsoft.com/office/drawing/2014/main" id="{715B29F5-4174-4BF1-A7C9-376FBB6E85D0}"/>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Rounded Corners 24">
                <a:extLst>
                  <a:ext uri="{FF2B5EF4-FFF2-40B4-BE49-F238E27FC236}">
                    <a16:creationId xmlns:a16="http://schemas.microsoft.com/office/drawing/2014/main" id="{CE3582E5-EF51-49EC-B32A-5D8EB747ACEA}"/>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8272"/>
                  </a:solidFill>
                  <a:effectLst/>
                  <a:uLnTx/>
                  <a:uFillTx/>
                  <a:latin typeface="Calibri" panose="020F0502020204030204"/>
                  <a:ea typeface="+mn-ea"/>
                  <a:cs typeface="+mn-cs"/>
                </a:endParaRPr>
              </a:p>
            </p:txBody>
          </p:sp>
        </p:grpSp>
        <p:pic>
          <p:nvPicPr>
            <p:cNvPr id="22" name="Graphic 21">
              <a:extLst>
                <a:ext uri="{FF2B5EF4-FFF2-40B4-BE49-F238E27FC236}">
                  <a16:creationId xmlns:a16="http://schemas.microsoft.com/office/drawing/2014/main" id="{EFF0C1FB-9F8E-4581-807F-DACEA90789A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52" y="4853758"/>
              <a:ext cx="753978" cy="653611"/>
            </a:xfrm>
            <a:prstGeom prst="rect">
              <a:avLst/>
            </a:prstGeom>
          </p:spPr>
        </p:pic>
        <p:sp>
          <p:nvSpPr>
            <p:cNvPr id="23" name="TextBox 22">
              <a:extLst>
                <a:ext uri="{FF2B5EF4-FFF2-40B4-BE49-F238E27FC236}">
                  <a16:creationId xmlns:a16="http://schemas.microsoft.com/office/drawing/2014/main" id="{12F07E30-53DE-4FA6-B4B1-747E842B100F}"/>
                </a:ext>
              </a:extLst>
            </p:cNvPr>
            <p:cNvSpPr txBox="1"/>
            <p:nvPr/>
          </p:nvSpPr>
          <p:spPr>
            <a:xfrm>
              <a:off x="1344486" y="5327471"/>
              <a:ext cx="131739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Assessment</a:t>
              </a:r>
            </a:p>
          </p:txBody>
        </p:sp>
      </p:grpSp>
      <p:sp>
        <p:nvSpPr>
          <p:cNvPr id="20" name="Text Placeholder 1">
            <a:extLst>
              <a:ext uri="{FF2B5EF4-FFF2-40B4-BE49-F238E27FC236}">
                <a16:creationId xmlns:a16="http://schemas.microsoft.com/office/drawing/2014/main" id="{6201AB01-A842-4C79-8137-8FF5F94D716A}"/>
              </a:ext>
            </a:extLst>
          </p:cNvPr>
          <p:cNvSpPr txBox="1">
            <a:spLocks/>
          </p:cNvSpPr>
          <p:nvPr/>
        </p:nvSpPr>
        <p:spPr>
          <a:xfrm>
            <a:off x="711797" y="1700272"/>
            <a:ext cx="10175484" cy="4550163"/>
          </a:xfrm>
          <a:prstGeom prst="rect">
            <a:avLst/>
          </a:prstGeom>
        </p:spPr>
        <p:txBody>
          <a:bodyPr/>
          <a:lst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Ensuring scanner access</a:t>
            </a:r>
          </a:p>
          <a:p>
            <a:pPr marL="466298" lvl="1"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The scanner will read every site collection and as such needs to have read permissions to each site collection that needs to be scanned. </a:t>
            </a:r>
            <a:r>
              <a:rPr lang="en-US" sz="1440" b="1" dirty="0">
                <a:gradFill>
                  <a:gsLst>
                    <a:gs pos="1250">
                      <a:srgbClr val="000000"/>
                    </a:gs>
                    <a:gs pos="99000">
                      <a:srgbClr val="000000"/>
                    </a:gs>
                  </a:gsLst>
                  <a:lin ang="5400000" scaled="0"/>
                </a:gradFill>
                <a:latin typeface="Segoe UI"/>
              </a:rPr>
              <a:t>Important:</a:t>
            </a:r>
            <a:r>
              <a:rPr lang="en-US" sz="1440" dirty="0">
                <a:gradFill>
                  <a:gsLst>
                    <a:gs pos="1250">
                      <a:srgbClr val="000000"/>
                    </a:gs>
                    <a:gs pos="99000">
                      <a:srgbClr val="000000"/>
                    </a:gs>
                  </a:gsLst>
                  <a:lin ang="5400000" scaled="0"/>
                </a:gradFill>
                <a:latin typeface="Segoe UI"/>
              </a:rPr>
              <a:t> the scanner can also show if a site has a Teams team, this however only works using version 2.7+ and does require the </a:t>
            </a:r>
            <a:r>
              <a:rPr lang="en-US" sz="1440" dirty="0" err="1">
                <a:gradFill>
                  <a:gsLst>
                    <a:gs pos="1250">
                      <a:srgbClr val="000000"/>
                    </a:gs>
                    <a:gs pos="99000">
                      <a:srgbClr val="000000"/>
                    </a:gs>
                  </a:gsLst>
                  <a:lin ang="5400000" scaled="0"/>
                </a:gradFill>
                <a:latin typeface="Segoe UI"/>
              </a:rPr>
              <a:t>Groups.Read.All</a:t>
            </a:r>
            <a:r>
              <a:rPr lang="en-US" sz="1440" dirty="0">
                <a:gradFill>
                  <a:gsLst>
                    <a:gs pos="1250">
                      <a:srgbClr val="000000"/>
                    </a:gs>
                    <a:gs pos="99000">
                      <a:srgbClr val="000000"/>
                    </a:gs>
                  </a:gsLst>
                  <a:lin ang="5400000" scaled="0"/>
                </a:gradFill>
                <a:latin typeface="Segoe UI"/>
              </a:rPr>
              <a:t> application permission to be granted to the Azure AD app used for scanning.</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Configure Azure AD App-Only access as outlined </a:t>
            </a:r>
            <a:r>
              <a:rPr lang="en-US" sz="1440" dirty="0">
                <a:gradFill>
                  <a:gsLst>
                    <a:gs pos="1250">
                      <a:srgbClr val="000000"/>
                    </a:gs>
                    <a:gs pos="99000">
                      <a:srgbClr val="000000"/>
                    </a:gs>
                  </a:gsLst>
                  <a:lin ang="5400000" scaled="0"/>
                </a:gradFill>
              </a:rPr>
              <a:t>in </a:t>
            </a:r>
            <a:r>
              <a:rPr lang="en-US" sz="1440" dirty="0">
                <a:gradFill>
                  <a:gsLst>
                    <a:gs pos="1250">
                      <a:srgbClr val="000000"/>
                    </a:gs>
                    <a:gs pos="99000">
                      <a:srgbClr val="000000"/>
                    </a:gs>
                  </a:gsLst>
                  <a:lin ang="5400000" scaled="0"/>
                </a:gradFill>
                <a:hlinkClick r:id="rId5"/>
              </a:rPr>
              <a:t>https://aka.ms/sppnp-modernizationscanner-azureadsetup</a:t>
            </a:r>
            <a:r>
              <a:rPr lang="en-US" sz="1440" dirty="0">
                <a:gradFill>
                  <a:gsLst>
                    <a:gs pos="1250">
                      <a:srgbClr val="000000"/>
                    </a:gs>
                    <a:gs pos="99000">
                      <a:srgbClr val="000000"/>
                    </a:gs>
                  </a:gsLst>
                  <a:lin ang="5400000" scaled="0"/>
                </a:gradFill>
              </a:rPr>
              <a:t>. You’ll end with an Application ID, a certificate as PFX file and the password for that PFX file.</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Task:</a:t>
            </a:r>
            <a:r>
              <a:rPr lang="en-US" sz="1440" dirty="0">
                <a:gradFill>
                  <a:gsLst>
                    <a:gs pos="1250">
                      <a:srgbClr val="000000"/>
                    </a:gs>
                    <a:gs pos="99000">
                      <a:srgbClr val="000000"/>
                    </a:gs>
                  </a:gsLst>
                  <a:lin ang="5400000" scaled="0"/>
                </a:gradFill>
                <a:latin typeface="Segoe UI"/>
              </a:rPr>
              <a:t> Validate obtained Azure AD App-Only access by running a scan for a single site collection (see next slides)</a:t>
            </a:r>
          </a:p>
          <a:p>
            <a:pPr lvl="1" defTabSz="951304">
              <a:spcBef>
                <a:spcPts val="1224"/>
              </a:spcBef>
              <a:defRPr/>
            </a:pPr>
            <a:endParaRPr lang="en-US" sz="1440" dirty="0">
              <a:gradFill>
                <a:gsLst>
                  <a:gs pos="1250">
                    <a:srgbClr val="000000"/>
                  </a:gs>
                  <a:gs pos="99000">
                    <a:srgbClr val="000000"/>
                  </a:gs>
                </a:gsLst>
                <a:lin ang="5400000" scaled="0"/>
              </a:gradFill>
              <a:latin typeface="Segoe UI"/>
            </a:endParaRPr>
          </a:p>
          <a:p>
            <a:pPr marL="466298" indent="-466298" defTabSz="951304">
              <a:spcBef>
                <a:spcPts val="1224"/>
              </a:spcBef>
              <a:buFont typeface="Arial" pitchFamily="34" charset="0"/>
              <a:buChar char="•"/>
              <a:defRPr/>
            </a:pPr>
            <a:r>
              <a:rPr lang="en-US" sz="2040" dirty="0">
                <a:gradFill>
                  <a:gsLst>
                    <a:gs pos="1250">
                      <a:srgbClr val="000000"/>
                    </a:gs>
                    <a:gs pos="99000">
                      <a:srgbClr val="000000"/>
                    </a:gs>
                  </a:gsLst>
                  <a:lin ang="5400000" scaled="0"/>
                </a:gradFill>
                <a:latin typeface="Segoe UI"/>
              </a:rPr>
              <a:t>Frequently Asked Questions</a:t>
            </a: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1</a:t>
            </a:r>
            <a:r>
              <a:rPr lang="en-US" sz="1440" dirty="0">
                <a:gradFill>
                  <a:gsLst>
                    <a:gs pos="1250">
                      <a:srgbClr val="000000"/>
                    </a:gs>
                    <a:gs pos="99000">
                      <a:srgbClr val="000000"/>
                    </a:gs>
                  </a:gsLst>
                  <a:lin ang="5400000" scaled="0"/>
                </a:gradFill>
                <a:latin typeface="Segoe UI"/>
              </a:rPr>
              <a:t>: I already have Azure AD App-Only setup, can I reuse that application and its certificate?</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If the Azure AD application was granted the </a:t>
            </a:r>
            <a:r>
              <a:rPr lang="en-US" sz="1440" dirty="0" err="1">
                <a:gradFill>
                  <a:gsLst>
                    <a:gs pos="1250">
                      <a:srgbClr val="000000"/>
                    </a:gs>
                    <a:gs pos="99000">
                      <a:srgbClr val="000000"/>
                    </a:gs>
                  </a:gsLst>
                  <a:lin ang="5400000" scaled="0"/>
                </a:gradFill>
                <a:latin typeface="Segoe UI"/>
              </a:rPr>
              <a:t>SharePoint.Read.All</a:t>
            </a:r>
            <a:r>
              <a:rPr lang="en-US" sz="1440" dirty="0">
                <a:gradFill>
                  <a:gsLst>
                    <a:gs pos="1250">
                      <a:srgbClr val="000000"/>
                    </a:gs>
                    <a:gs pos="99000">
                      <a:srgbClr val="000000"/>
                    </a:gs>
                  </a:gsLst>
                  <a:lin ang="5400000" scaled="0"/>
                </a:gradFill>
                <a:latin typeface="Segoe UI"/>
              </a:rPr>
              <a:t> application permission, then it can be re-used. Ideally it also has </a:t>
            </a:r>
            <a:r>
              <a:rPr lang="en-US" sz="1440" dirty="0">
                <a:gradFill>
                  <a:gsLst>
                    <a:gs pos="1250">
                      <a:srgbClr val="000000"/>
                    </a:gs>
                    <a:gs pos="99000">
                      <a:srgbClr val="000000"/>
                    </a:gs>
                  </a:gsLst>
                  <a:lin ang="5400000" scaled="0"/>
                </a:gradFill>
              </a:rPr>
              <a:t>the </a:t>
            </a:r>
            <a:r>
              <a:rPr lang="en-US" sz="1440" dirty="0" err="1">
                <a:gradFill>
                  <a:gsLst>
                    <a:gs pos="1250">
                      <a:srgbClr val="000000"/>
                    </a:gs>
                    <a:gs pos="99000">
                      <a:srgbClr val="000000"/>
                    </a:gs>
                  </a:gsLst>
                  <a:lin ang="5400000" scaled="0"/>
                </a:gradFill>
              </a:rPr>
              <a:t>Groups.Read.All</a:t>
            </a:r>
            <a:r>
              <a:rPr lang="en-US" sz="1440" dirty="0">
                <a:gradFill>
                  <a:gsLst>
                    <a:gs pos="1250">
                      <a:srgbClr val="000000"/>
                    </a:gs>
                    <a:gs pos="99000">
                      <a:srgbClr val="000000"/>
                    </a:gs>
                  </a:gsLst>
                  <a:lin ang="5400000" scaled="0"/>
                </a:gradFill>
              </a:rPr>
              <a:t> application permission.</a:t>
            </a:r>
            <a:endParaRPr lang="en-US" sz="1440" dirty="0">
              <a:gradFill>
                <a:gsLst>
                  <a:gs pos="1250">
                    <a:srgbClr val="000000"/>
                  </a:gs>
                  <a:gs pos="99000">
                    <a:srgbClr val="000000"/>
                  </a:gs>
                </a:gsLst>
                <a:lin ang="5400000" scaled="0"/>
              </a:gradFill>
              <a:latin typeface="Segoe UI"/>
            </a:endParaRPr>
          </a:p>
          <a:p>
            <a:pPr marL="466298" lvl="1" indent="-466298" defTabSz="951304">
              <a:spcBef>
                <a:spcPts val="1224"/>
              </a:spcBef>
              <a:buFont typeface="Arial" pitchFamily="34" charset="0"/>
              <a:buChar char="•"/>
              <a:defRPr/>
            </a:pPr>
            <a:r>
              <a:rPr lang="en-US" sz="1440" b="1" dirty="0">
                <a:gradFill>
                  <a:gsLst>
                    <a:gs pos="1250">
                      <a:srgbClr val="000000"/>
                    </a:gs>
                    <a:gs pos="99000">
                      <a:srgbClr val="000000"/>
                    </a:gs>
                  </a:gsLst>
                  <a:lin ang="5400000" scaled="0"/>
                </a:gradFill>
                <a:latin typeface="Segoe UI"/>
              </a:rPr>
              <a:t>Question 2</a:t>
            </a:r>
            <a:r>
              <a:rPr lang="en-US" sz="1440" dirty="0">
                <a:gradFill>
                  <a:gsLst>
                    <a:gs pos="1250">
                      <a:srgbClr val="000000"/>
                    </a:gs>
                    <a:gs pos="99000">
                      <a:srgbClr val="000000"/>
                    </a:gs>
                  </a:gsLst>
                  <a:lin ang="5400000" scaled="0"/>
                </a:gradFill>
                <a:latin typeface="Segoe UI"/>
              </a:rPr>
              <a:t>: Where do I execute the scan?</a:t>
            </a:r>
          </a:p>
          <a:p>
            <a:pPr marL="694898" lvl="2" indent="-466298" defTabSz="951304">
              <a:spcBef>
                <a:spcPts val="1224"/>
              </a:spcBef>
              <a:buFont typeface="Arial" pitchFamily="34" charset="0"/>
              <a:buChar char="•"/>
              <a:defRPr/>
            </a:pPr>
            <a:r>
              <a:rPr lang="en-US" sz="1440" dirty="0">
                <a:gradFill>
                  <a:gsLst>
                    <a:gs pos="1250">
                      <a:srgbClr val="000000"/>
                    </a:gs>
                    <a:gs pos="99000">
                      <a:srgbClr val="000000"/>
                    </a:gs>
                  </a:gsLst>
                  <a:lin ang="5400000" scaled="0"/>
                </a:gradFill>
                <a:latin typeface="Segoe UI"/>
              </a:rPr>
              <a:t>A scan can take a long time to run (up to days), so ideally, it’s ran from a machine that can stay up and that’s in the same region as the SharePoint tenant. An Azure VM might be good candidate for this.</a:t>
            </a:r>
          </a:p>
        </p:txBody>
      </p:sp>
    </p:spTree>
    <p:extLst>
      <p:ext uri="{BB962C8B-B14F-4D97-AF65-F5344CB8AC3E}">
        <p14:creationId xmlns:p14="http://schemas.microsoft.com/office/powerpoint/2010/main" val="363986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60E49DB-0E46-4E26-802D-8B7134C2F338}" vid="{2A6A2BA9-42FB-431E-81C9-3FE614E59DFD}"/>
    </a:ext>
  </a:extLst>
</a:theme>
</file>

<file path=ppt/theme/theme2.xml><?xml version="1.0" encoding="utf-8"?>
<a:theme xmlns:a="http://schemas.openxmlformats.org/drawingml/2006/main" name="3_Modern Workplace 2016">
  <a:themeElements>
    <a:clrScheme name="Custom 5">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4.xml><?xml version="1.0" encoding="utf-8"?>
<a:theme xmlns:a="http://schemas.openxmlformats.org/drawingml/2006/main" name="4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2_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739F2233CB14EB4BF9B81497FB88B" ma:contentTypeVersion="17" ma:contentTypeDescription="Create a new document." ma:contentTypeScope="" ma:versionID="c3c61fe0df9add652e6867ce9ad83c7c">
  <xsd:schema xmlns:xsd="http://www.w3.org/2001/XMLSchema" xmlns:xs="http://www.w3.org/2001/XMLSchema" xmlns:p="http://schemas.microsoft.com/office/2006/metadata/properties" xmlns:ns1="http://schemas.microsoft.com/sharepoint/v3" xmlns:ns2="f605e6f3-f895-404f-a6d5-ce7fb432072b" xmlns:ns3="f192c0bc-b03a-48af-8aa7-e74bc3e7b1eb" targetNamespace="http://schemas.microsoft.com/office/2006/metadata/properties" ma:root="true" ma:fieldsID="f1751804db36599c2f2aec2cfe972d91" ns1:_="" ns2:_="" ns3:_="">
    <xsd:import namespace="http://schemas.microsoft.com/sharepoint/v3"/>
    <xsd:import namespace="f605e6f3-f895-404f-a6d5-ce7fb432072b"/>
    <xsd:import namespace="f192c0bc-b03a-48af-8aa7-e74bc3e7b1e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Location" minOccurs="0"/>
                <xsd:element ref="ns1:_ip_UnifiedCompliancePolicyProperties" minOccurs="0"/>
                <xsd:element ref="ns1:_ip_UnifiedCompliancePolicyUIAc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05e6f3-f895-404f-a6d5-ce7fb43207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92c0bc-b03a-48af-8aa7-e74bc3e7b1eb"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f192c0bc-b03a-48af-8aa7-e74bc3e7b1eb">brkilian@microsoft.com</LastSharedByUser>
    <LastSharedByTime xmlns="f192c0bc-b03a-48af-8aa7-e74bc3e7b1eb">2017-11-06T21:03:07+00:00</LastSharedByTime>
    <SharedWithUsers xmlns="f192c0bc-b03a-48af-8aa7-e74bc3e7b1eb">
      <UserInfo>
        <DisplayName>Nickolai Melnikov (Ancor)</DisplayName>
        <AccountId>26254</AccountId>
        <AccountType/>
      </UserInfo>
      <UserInfo>
        <DisplayName>Kyle Severson</DisplayName>
        <AccountId>53691</AccountId>
        <AccountType/>
      </UserInfo>
      <UserInfo>
        <DisplayName>Ryan Keyes</DisplayName>
        <AccountId>1508</AccountId>
        <AccountType/>
      </UserInfo>
    </SharedWithUsers>
    <MediaServiceKeyPoints xmlns="f605e6f3-f895-404f-a6d5-ce7fb432072b" xsi:nil="true"/>
  </documentManagement>
</p:properties>
</file>

<file path=customXml/itemProps1.xml><?xml version="1.0" encoding="utf-8"?>
<ds:datastoreItem xmlns:ds="http://schemas.openxmlformats.org/officeDocument/2006/customXml" ds:itemID="{4857D3FE-9078-417C-82F1-5BF6E2ED19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605e6f3-f895-404f-a6d5-ce7fb432072b"/>
    <ds:schemaRef ds:uri="f192c0bc-b03a-48af-8aa7-e74bc3e7b1e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f192c0bc-b03a-48af-8aa7-e74bc3e7b1eb"/>
    <ds:schemaRef ds:uri="f605e6f3-f895-404f-a6d5-ce7fb432072b"/>
  </ds:schemaRefs>
</ds:datastoreItem>
</file>

<file path=docProps/app.xml><?xml version="1.0" encoding="utf-8"?>
<Properties xmlns="http://schemas.openxmlformats.org/officeDocument/2006/extended-properties" xmlns:vt="http://schemas.openxmlformats.org/officeDocument/2006/docPropsVTypes">
  <Template>Office_PPT_Template_2017</Template>
  <TotalTime>8058</TotalTime>
  <Words>5931</Words>
  <Application>Microsoft Office PowerPoint</Application>
  <PresentationFormat>Custom</PresentationFormat>
  <Paragraphs>544</Paragraphs>
  <Slides>41</Slides>
  <Notes>35</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41</vt:i4>
      </vt:variant>
    </vt:vector>
  </HeadingPairs>
  <TitlesOfParts>
    <vt:vector size="55" baseType="lpstr">
      <vt:lpstr>Arial</vt:lpstr>
      <vt:lpstr>Calibri</vt:lpstr>
      <vt:lpstr>Consolas</vt:lpstr>
      <vt:lpstr>Segoe UI</vt:lpstr>
      <vt:lpstr>Segoe UI Light</vt:lpstr>
      <vt:lpstr>Segoe UI Semibold</vt:lpstr>
      <vt:lpstr>Segoe UI Semilight</vt:lpstr>
      <vt:lpstr>Wingdings</vt:lpstr>
      <vt:lpstr>Office 365 PPT Template - 2017</vt:lpstr>
      <vt:lpstr>3_Modern Workplace 2016</vt:lpstr>
      <vt:lpstr>5-50109_Microsoft_Light_Template</vt:lpstr>
      <vt:lpstr>4_Office 365 PPT Template - 2017</vt:lpstr>
      <vt:lpstr>Microsoft 365 PPT Template - 2018</vt:lpstr>
      <vt:lpstr>2_SOYS 2019</vt:lpstr>
      <vt:lpstr>Microsoft  Teamwork Transformation</vt:lpstr>
      <vt:lpstr>PowerPoint Presentation</vt:lpstr>
      <vt:lpstr>PowerPoint Presentation</vt:lpstr>
      <vt:lpstr>SharePoint Content collaboration for the modern workplace</vt:lpstr>
      <vt:lpstr>Microsoft Teams</vt:lpstr>
      <vt:lpstr>Integrated experiences</vt:lpstr>
      <vt:lpstr>PowerPoint Presentation</vt:lpstr>
      <vt:lpstr>SharePoint Modernization Scanner Which sites are candidates for Teamwork Transformation?</vt:lpstr>
      <vt:lpstr>SharePoint Modernization Scanner Preparing for scanning</vt:lpstr>
      <vt:lpstr>SharePoint Modernization Scanner Run a scan</vt:lpstr>
      <vt:lpstr>SharePoint Modernization Scanner Run a scan</vt:lpstr>
      <vt:lpstr>SharePoint Modernization Scanner Run a scan</vt:lpstr>
      <vt:lpstr>SharePoint Modernization Scanner Run a scan</vt:lpstr>
      <vt:lpstr>SharePoint Modernization Scanner Validate scan run and collect the scan results</vt:lpstr>
      <vt:lpstr>PowerPoint Presentation</vt:lpstr>
      <vt:lpstr>SharePoint and Teams better together What is the impact of the Teamwork Transformation on my sites</vt:lpstr>
      <vt:lpstr>SharePoint and Teams better together What is the impact of the Teamwork Transformation on my sites</vt:lpstr>
      <vt:lpstr>SharePoint and Teams better together What is the impact of the Teamwork Transformation on my sites</vt:lpstr>
      <vt:lpstr>SharePoint and Teams better together What is the impact of the Teamwork Transformation on my sites</vt:lpstr>
      <vt:lpstr>SharePoint and Teams better together What is the impact of the Teamwork Transformation on my sites</vt:lpstr>
      <vt:lpstr>SharePoint and Teams better together What is the impact of the Teamwork Transformation on my sites</vt:lpstr>
      <vt:lpstr>SharePoint and Teams better together What is the impact of the Teamwork Transformation on my sites</vt:lpstr>
      <vt:lpstr>Office 365 Group naming strategy How will you name the Office 365 Groups?</vt:lpstr>
      <vt:lpstr>Office 365 Tenant themes How to setup tenant themes?</vt:lpstr>
      <vt:lpstr>Training your end-users for Microsoft Teams How can I ensure my end-users are ready for the changed experience?</vt:lpstr>
      <vt:lpstr>PowerPoint Presentation</vt:lpstr>
      <vt:lpstr>Identify sites for Teamwork Transformation Processing the scan results</vt:lpstr>
      <vt:lpstr>Identify sites for Teamwork Transformation Processing the scan results</vt:lpstr>
      <vt:lpstr>Identify sites for Teamwork Transformation Processing the scan results</vt:lpstr>
      <vt:lpstr>Identify sites for Teamwork Transformation Processing the scan results</vt:lpstr>
      <vt:lpstr>Identify sites for Teamwork Transformation Processing the scan results</vt:lpstr>
      <vt:lpstr>Build the Teamwork Transformation waves Group the selected site collections in transformation waves</vt:lpstr>
      <vt:lpstr>Build the Teamwork Transformation script Get the latest scripts and tailor them to your needs</vt:lpstr>
      <vt:lpstr>Build the Teamwork Transformation input Create the CSV file to drive the Teamwork Transformation</vt:lpstr>
      <vt:lpstr>Validate the Teamwork Transformation input Run a validation on the CSV files used to drive the Teamwork Transformation</vt:lpstr>
      <vt:lpstr>Run the Teamwork Transformation script Modernize a wave of site collections</vt:lpstr>
      <vt:lpstr>PowerPoint Presentation</vt:lpstr>
      <vt:lpstr>Getting help What resources can I tap into?</vt:lpstr>
      <vt:lpstr>What’s next? What else can you consider combining with the Teamwork Transformation?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 Quick Launch</dc:title>
  <dc:subject/>
  <dc:creator>Stephanie Evans</dc:creator>
  <cp:keywords/>
  <dc:description/>
  <cp:lastModifiedBy>Bert Jansen</cp:lastModifiedBy>
  <cp:revision>2</cp:revision>
  <dcterms:created xsi:type="dcterms:W3CDTF">2017-07-07T17:08:29Z</dcterms:created>
  <dcterms:modified xsi:type="dcterms:W3CDTF">2019-11-20T07:51:28Z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0x0101009B3739F2233CB14EB4BF9B81497FB88B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of67e5d4b76f4a9db8769983fda9cec0">
    <vt:lpwstr/>
  </property>
  <property fmtid="{D5CDD505-2E9C-101B-9397-08002B2CF9AE}" pid="12" name="TaxKeyword">
    <vt:lpwstr/>
  </property>
  <property fmtid="{D5CDD505-2E9C-101B-9397-08002B2CF9AE}" pid="13" name="NewsType">
    <vt:lpwstr/>
  </property>
  <property fmtid="{D5CDD505-2E9C-101B-9397-08002B2CF9AE}" pid="14" name="_dlc_policyId">
    <vt:lpwstr/>
  </property>
  <property fmtid="{D5CDD505-2E9C-101B-9397-08002B2CF9AE}" pid="15" name="Region">
    <vt:lpwstr/>
  </property>
  <property fmtid="{D5CDD505-2E9C-101B-9397-08002B2CF9AE}" pid="16" name="Confidentiality">
    <vt:lpwstr>38;#customer ready|8986c41d-21c5-4f8f-8a12-ea4625b46858</vt:lpwstr>
  </property>
  <property fmtid="{D5CDD505-2E9C-101B-9397-08002B2CF9AE}" pid="17" name="ItemType">
    <vt:lpwstr>45;#presentations|317da5a4-398e-4c38-b265-afd519770055</vt:lpwstr>
  </property>
  <property fmtid="{D5CDD505-2E9C-101B-9397-08002B2CF9AE}" pid="18" name="ga0c0bf70a6644469c61b3efa7025301">
    <vt:lpwstr/>
  </property>
  <property fmtid="{D5CDD505-2E9C-101B-9397-08002B2CF9AE}" pid="19" name="Industries">
    <vt:lpwstr/>
  </property>
  <property fmtid="{D5CDD505-2E9C-101B-9397-08002B2CF9AE}" pid="20" name="MSProducts">
    <vt:lpwstr/>
  </property>
  <property fmtid="{D5CDD505-2E9C-101B-9397-08002B2CF9AE}" pid="21" name="Competitors">
    <vt:lpwstr/>
  </property>
  <property fmtid="{D5CDD505-2E9C-101B-9397-08002B2CF9AE}" pid="22" name="SMSGDomain">
    <vt:lpwstr>19;#Microsoft Office Division|998d7cd0-7f52-4d06-a505-529ce4856340;#346;#Demonstrations Domain|ace27c3b-cb70-4e97-b22d-11bf78e968cd;#50;#Sales, Marketing, Services Group|ecda8836-afa0-40aa-878e-630e18c8fc5c</vt:lpwstr>
  </property>
  <property fmtid="{D5CDD505-2E9C-101B-9397-08002B2CF9AE}" pid="23" name="ExperienceContentType">
    <vt:lpwstr/>
  </property>
  <property fmtid="{D5CDD505-2E9C-101B-9397-08002B2CF9AE}" pid="24" name="BusinessArchitecture">
    <vt:lpwstr/>
  </property>
  <property fmtid="{D5CDD505-2E9C-101B-9397-08002B2CF9AE}" pid="25" name="Products">
    <vt:lpwstr>34;#Office 365|79b3b58e-e806-4c92-b1ab-8c086f06098a</vt:lpwstr>
  </property>
  <property fmtid="{D5CDD505-2E9C-101B-9397-08002B2CF9AE}" pid="26" name="l6f004f21209409da86a713c0f24627d">
    <vt:lpwstr/>
  </property>
  <property fmtid="{D5CDD505-2E9C-101B-9397-08002B2CF9AE}" pid="27" name="MSProductsTaxHTField0">
    <vt:lpwstr/>
  </property>
  <property fmtid="{D5CDD505-2E9C-101B-9397-08002B2CF9AE}" pid="28" name="Topics">
    <vt:lpwstr>26;#hub subset|c6bfd112-b986-4a0a-aa8d-90e767bfdfa6</vt:lpwstr>
  </property>
  <property fmtid="{D5CDD505-2E9C-101B-9397-08002B2CF9AE}" pid="29" name="Groups">
    <vt:lpwstr>58;#Office Marketing Group|a07bee86-ad38-44ef-877b-5c34e894c7ed;#43;#Worldwide Readiness|c6595b84-b463-470a-bb46-2a47364645be</vt:lpwstr>
  </property>
  <property fmtid="{D5CDD505-2E9C-101B-9397-08002B2CF9AE}" pid="30" name="e8080b0481964c759b2c36ae49591b31">
    <vt:lpwstr/>
  </property>
  <property fmtid="{D5CDD505-2E9C-101B-9397-08002B2CF9AE}" pid="31" name="_docset_NoMedatataSyncRequired">
    <vt:lpwstr>False</vt:lpwstr>
  </property>
  <property fmtid="{D5CDD505-2E9C-101B-9397-08002B2CF9AE}" pid="32" name="Languages">
    <vt:lpwstr/>
  </property>
  <property fmtid="{D5CDD505-2E9C-101B-9397-08002B2CF9AE}" pid="33" name="TechnicalLevel">
    <vt:lpwstr/>
  </property>
  <property fmtid="{D5CDD505-2E9C-101B-9397-08002B2CF9AE}" pid="34" name="Audiences">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SharedWithUsers">
    <vt:lpwstr>26254;#Nickolai Melnikov (Ancor);#53691;#Kyle Severson;#1508;#Ryan Keyes</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MSGTags">
    <vt:lpwstr/>
  </property>
  <property fmtid="{D5CDD505-2E9C-101B-9397-08002B2CF9AE}" pid="43" name="_dlc_DocIdItemGuid">
    <vt:lpwstr>085558ed-3a56-46de-9a67-1b4204f23c37</vt:lpwstr>
  </property>
  <property fmtid="{D5CDD505-2E9C-101B-9397-08002B2CF9AE}" pid="44" name="MSPhysicalGeography">
    <vt:lpwstr/>
  </property>
  <property fmtid="{D5CDD505-2E9C-101B-9397-08002B2CF9AE}" pid="45" name="j3562c58ee414e028925bc902cfc01a1">
    <vt:lpwstr/>
  </property>
  <property fmtid="{D5CDD505-2E9C-101B-9397-08002B2CF9AE}" pid="46" name="EnterpriseDomainTags">
    <vt:lpwstr/>
  </property>
  <property fmtid="{D5CDD505-2E9C-101B-9397-08002B2CF9AE}" pid="47" name="ActivitiesAndPrograms">
    <vt:lpwstr>385;#demonstrations|9d7e8b48-4bca-4e36-b42f-43a31858d57a</vt:lpwstr>
  </property>
  <property fmtid="{D5CDD505-2E9C-101B-9397-08002B2CF9AE}" pid="48" name="Segments">
    <vt:lpwstr/>
  </property>
  <property fmtid="{D5CDD505-2E9C-101B-9397-08002B2CF9AE}" pid="49" name="Partners">
    <vt:lpwstr/>
  </property>
  <property fmtid="{D5CDD505-2E9C-101B-9397-08002B2CF9AE}" pid="50" name="la4444b61d19467597d63190b69ac227">
    <vt:lpwstr/>
  </property>
  <property fmtid="{D5CDD505-2E9C-101B-9397-08002B2CF9AE}" pid="51" name="MSIP_Label_f42aa342-8706-4288-bd11-ebb85995028c_Enabled">
    <vt:lpwstr>True</vt:lpwstr>
  </property>
  <property fmtid="{D5CDD505-2E9C-101B-9397-08002B2CF9AE}" pid="52" name="MSIP_Label_f42aa342-8706-4288-bd11-ebb85995028c_SiteId">
    <vt:lpwstr>72f988bf-86f1-41af-91ab-2d7cd011db47</vt:lpwstr>
  </property>
  <property fmtid="{D5CDD505-2E9C-101B-9397-08002B2CF9AE}" pid="53" name="MSIP_Label_f42aa342-8706-4288-bd11-ebb85995028c_Ref">
    <vt:lpwstr>https://api.informationprotection.azure.com/api/72f988bf-86f1-41af-91ab-2d7cd011db47</vt:lpwstr>
  </property>
  <property fmtid="{D5CDD505-2E9C-101B-9397-08002B2CF9AE}" pid="54" name="MSIP_Label_f42aa342-8706-4288-bd11-ebb85995028c_Owner">
    <vt:lpwstr>froper@microsoft.com</vt:lpwstr>
  </property>
  <property fmtid="{D5CDD505-2E9C-101B-9397-08002B2CF9AE}" pid="55" name="MSIP_Label_f42aa342-8706-4288-bd11-ebb85995028c_SetDate">
    <vt:lpwstr>2017-08-28T16:11:19.4873078-07:00</vt:lpwstr>
  </property>
  <property fmtid="{D5CDD505-2E9C-101B-9397-08002B2CF9AE}" pid="56" name="MSIP_Label_f42aa342-8706-4288-bd11-ebb85995028c_Name">
    <vt:lpwstr>General</vt:lpwstr>
  </property>
  <property fmtid="{D5CDD505-2E9C-101B-9397-08002B2CF9AE}" pid="57" name="MSIP_Label_f42aa342-8706-4288-bd11-ebb85995028c_Application">
    <vt:lpwstr>Microsoft Azure Information Protection</vt:lpwstr>
  </property>
  <property fmtid="{D5CDD505-2E9C-101B-9397-08002B2CF9AE}" pid="58" name="MSIP_Label_f42aa342-8706-4288-bd11-ebb85995028c_Extended_MSFT_Method">
    <vt:lpwstr>Automatic</vt:lpwstr>
  </property>
  <property fmtid="{D5CDD505-2E9C-101B-9397-08002B2CF9AE}" pid="59" name="Sensitivity">
    <vt:lpwstr>General</vt:lpwstr>
  </property>
  <property fmtid="{D5CDD505-2E9C-101B-9397-08002B2CF9AE}" pid="60" name="FolderExtensions">
    <vt:lpwstr/>
  </property>
  <property fmtid="{D5CDD505-2E9C-101B-9397-08002B2CF9AE}" pid="61" name="ParentID1">
    <vt:lpwstr>G03KC-1-7039</vt:lpwstr>
  </property>
</Properties>
</file>